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Layouts/slideLayout10.xml" ContentType="application/vnd.openxmlformats-officedocument.presentationml.slideLayout+xml"/>
  <Override PartName="/ppt/theme/theme14.xml" ContentType="application/vnd.openxmlformats-officedocument.them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 id="2147483672" r:id="rId3"/>
    <p:sldMasterId id="2147483673" r:id="rId4"/>
    <p:sldMasterId id="2147483674" r:id="rId5"/>
    <p:sldMasterId id="2147483675" r:id="rId6"/>
    <p:sldMasterId id="2147483676" r:id="rId7"/>
    <p:sldMasterId id="2147483677" r:id="rId8"/>
    <p:sldMasterId id="2147483678" r:id="rId9"/>
    <p:sldMasterId id="2147483679" r:id="rId10"/>
    <p:sldMasterId id="2147483680" r:id="rId11"/>
    <p:sldMasterId id="2147483681" r:id="rId12"/>
    <p:sldMasterId id="2147483682" r:id="rId13"/>
  </p:sldMasterIdLst>
  <p:notesMasterIdLst>
    <p:notesMasterId r:id="rId25"/>
  </p:notesMasterIdLst>
  <p:sldIdLst>
    <p:sldId id="256" r:id="rId14"/>
    <p:sldId id="257" r:id="rId15"/>
    <p:sldId id="258" r:id="rId16"/>
    <p:sldId id="259" r:id="rId17"/>
    <p:sldId id="261" r:id="rId18"/>
    <p:sldId id="263" r:id="rId19"/>
    <p:sldId id="260" r:id="rId20"/>
    <p:sldId id="272" r:id="rId21"/>
    <p:sldId id="271" r:id="rId22"/>
    <p:sldId id="262" r:id="rId23"/>
    <p:sldId id="270"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2" name="Google Shape;2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9" name="Google Shape;2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533400" y="1371600"/>
            <a:ext cx="7851600" cy="1828800"/>
          </a:xfrm>
          <a:prstGeom prst="rect">
            <a:avLst/>
          </a:prstGeom>
          <a:noFill/>
          <a:ln>
            <a:noFill/>
          </a:ln>
        </p:spPr>
        <p:txBody>
          <a:bodyPr spcFirstLastPara="1" wrap="square" lIns="0" tIns="0" rIns="18275" bIns="0" anchor="b" anchorCtr="0">
            <a:normAutofit/>
          </a:bodyPr>
          <a:lstStyle>
            <a:lvl1pPr lvl="0" algn="r" rtl="0">
              <a:spcBef>
                <a:spcPts val="0"/>
              </a:spcBef>
              <a:spcAft>
                <a:spcPts val="0"/>
              </a:spcAft>
              <a:buClr>
                <a:srgbClr val="4CE0EA"/>
              </a:buClr>
              <a:buSzPts val="5600"/>
              <a:buFont typeface="Calibri"/>
              <a:buNone/>
              <a:defRPr sz="5600" b="1">
                <a:solidFill>
                  <a:srgbClr val="4CE0EA"/>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533400" y="3228536"/>
            <a:ext cx="7854600" cy="1752600"/>
          </a:xfrm>
          <a:prstGeom prst="rect">
            <a:avLst/>
          </a:prstGeom>
          <a:noFill/>
          <a:ln>
            <a:noFill/>
          </a:ln>
        </p:spPr>
        <p:txBody>
          <a:bodyPr spcFirstLastPara="1" wrap="square" lIns="0" tIns="45700" rIns="18275" bIns="45700" anchor="t" anchorCtr="0">
            <a:noAutofit/>
          </a:bodyPr>
          <a:lstStyle>
            <a:lvl1pPr marR="45720" lvl="0" algn="r" rtl="1">
              <a:spcBef>
                <a:spcPts val="520"/>
              </a:spcBef>
              <a:spcAft>
                <a:spcPts val="0"/>
              </a:spcAft>
              <a:buSzPts val="2470"/>
              <a:buNone/>
              <a:defRPr>
                <a:solidFill>
                  <a:schemeClr val="lt1"/>
                </a:solidFill>
              </a:defRPr>
            </a:lvl1pPr>
            <a:lvl2pPr lvl="1" algn="ctr" rtl="1">
              <a:spcBef>
                <a:spcPts val="360"/>
              </a:spcBef>
              <a:spcAft>
                <a:spcPts val="0"/>
              </a:spcAft>
              <a:buSzPts val="1530"/>
              <a:buNone/>
              <a:defRPr/>
            </a:lvl2pPr>
            <a:lvl3pPr lvl="2" algn="ctr" rtl="1">
              <a:spcBef>
                <a:spcPts val="360"/>
              </a:spcBef>
              <a:spcAft>
                <a:spcPts val="0"/>
              </a:spcAft>
              <a:buSzPts val="1260"/>
              <a:buNone/>
              <a:defRPr/>
            </a:lvl3pPr>
            <a:lvl4pPr lvl="3" algn="ctr" rtl="1">
              <a:spcBef>
                <a:spcPts val="360"/>
              </a:spcBef>
              <a:spcAft>
                <a:spcPts val="0"/>
              </a:spcAft>
              <a:buSzPts val="1170"/>
              <a:buNone/>
              <a:defRPr/>
            </a:lvl4pPr>
            <a:lvl5pPr lvl="4" algn="ctr" rtl="1">
              <a:spcBef>
                <a:spcPts val="360"/>
              </a:spcBef>
              <a:spcAft>
                <a:spcPts val="0"/>
              </a:spcAft>
              <a:buSzPts val="1170"/>
              <a:buNone/>
              <a:defRPr/>
            </a:lvl5pPr>
            <a:lvl6pPr lvl="5" algn="ctr" rtl="1">
              <a:spcBef>
                <a:spcPts val="360"/>
              </a:spcBef>
              <a:spcAft>
                <a:spcPts val="0"/>
              </a:spcAft>
              <a:buSzPts val="1440"/>
              <a:buNone/>
              <a:defRPr/>
            </a:lvl6pPr>
            <a:lvl7pPr lvl="6" algn="ctr" rtl="1">
              <a:spcBef>
                <a:spcPts val="360"/>
              </a:spcBef>
              <a:spcAft>
                <a:spcPts val="0"/>
              </a:spcAft>
              <a:buSzPts val="1440"/>
              <a:buNone/>
              <a:defRPr/>
            </a:lvl7pPr>
            <a:lvl8pPr lvl="7" algn="ctr" rtl="1">
              <a:spcBef>
                <a:spcPts val="360"/>
              </a:spcBef>
              <a:spcAft>
                <a:spcPts val="0"/>
              </a:spcAft>
              <a:buSzPts val="1800"/>
              <a:buNone/>
              <a:defRPr/>
            </a:lvl8pPr>
            <a:lvl9pPr lvl="8" algn="ctr" rtl="1">
              <a:spcBef>
                <a:spcPts val="360"/>
              </a:spcBef>
              <a:spcAft>
                <a:spcPts val="0"/>
              </a:spcAft>
              <a:buSzPts val="1800"/>
              <a:buNone/>
              <a:defRPr/>
            </a:lvl9pPr>
          </a:lstStyle>
          <a:p>
            <a:endParaRPr/>
          </a:p>
        </p:txBody>
      </p:sp>
      <p:sp>
        <p:nvSpPr>
          <p:cNvPr id="19" name="Google Shape;19;p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1" name="Google Shape;91;p13"/>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2" name="Google Shape;92;p13"/>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3" name="Google Shape;93;p13"/>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4" name="Google Shape;94;p13"/>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13"/>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r"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 name="Google Shape;98;p14"/>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chemeClr val="dk1"/>
              </a:buClr>
              <a:buSzPts val="2000"/>
              <a:buFont typeface="Arial"/>
              <a:buNone/>
              <a:defRPr sz="2000"/>
            </a:lvl1pPr>
            <a:lvl2pPr marL="914400" lvl="1" indent="-228600" algn="l" rtl="0">
              <a:spcBef>
                <a:spcPts val="360"/>
              </a:spcBef>
              <a:spcAft>
                <a:spcPts val="0"/>
              </a:spcAft>
              <a:buClr>
                <a:schemeClr val="dk1"/>
              </a:buClr>
              <a:buSzPts val="1800"/>
              <a:buFont typeface="Arial"/>
              <a:buNone/>
              <a:defRPr sz="1800"/>
            </a:lvl2pPr>
            <a:lvl3pPr marL="1371600" lvl="2" indent="-228600" algn="l" rtl="0">
              <a:spcBef>
                <a:spcPts val="320"/>
              </a:spcBef>
              <a:spcAft>
                <a:spcPts val="0"/>
              </a:spcAft>
              <a:buClr>
                <a:schemeClr val="dk1"/>
              </a:buClr>
              <a:buSzPts val="1600"/>
              <a:buFont typeface="Arial"/>
              <a:buNone/>
              <a:defRPr sz="1600"/>
            </a:lvl3pPr>
            <a:lvl4pPr marL="1828800" lvl="3" indent="-228600" algn="l" rtl="0">
              <a:spcBef>
                <a:spcPts val="280"/>
              </a:spcBef>
              <a:spcAft>
                <a:spcPts val="0"/>
              </a:spcAft>
              <a:buClr>
                <a:schemeClr val="dk1"/>
              </a:buClr>
              <a:buSzPts val="1400"/>
              <a:buFont typeface="Arial"/>
              <a:buNone/>
              <a:defRPr sz="1400"/>
            </a:lvl4pPr>
            <a:lvl5pPr marL="2286000" lvl="4" indent="-228600" algn="l" rtl="0">
              <a:spcBef>
                <a:spcPts val="280"/>
              </a:spcBef>
              <a:spcAft>
                <a:spcPts val="0"/>
              </a:spcAft>
              <a:buClr>
                <a:schemeClr val="dk1"/>
              </a:buClr>
              <a:buSzPts val="1400"/>
              <a:buFont typeface="Arial"/>
              <a:buNone/>
              <a:defRPr sz="1400"/>
            </a:lvl5pPr>
            <a:lvl6pPr marL="2743200" lvl="5" indent="-228600" algn="l" rtl="0">
              <a:spcBef>
                <a:spcPts val="280"/>
              </a:spcBef>
              <a:spcAft>
                <a:spcPts val="0"/>
              </a:spcAft>
              <a:buClr>
                <a:schemeClr val="dk1"/>
              </a:buClr>
              <a:buSzPts val="1400"/>
              <a:buFont typeface="Arial"/>
              <a:buNone/>
              <a:defRPr sz="1400"/>
            </a:lvl6pPr>
            <a:lvl7pPr marL="3200400" lvl="6" indent="-228600" algn="l" rtl="0">
              <a:spcBef>
                <a:spcPts val="280"/>
              </a:spcBef>
              <a:spcAft>
                <a:spcPts val="0"/>
              </a:spcAft>
              <a:buClr>
                <a:schemeClr val="dk1"/>
              </a:buClr>
              <a:buSzPts val="1400"/>
              <a:buFont typeface="Arial"/>
              <a:buNone/>
              <a:defRPr sz="1400"/>
            </a:lvl7pPr>
            <a:lvl8pPr marL="3657600" lvl="7" indent="-228600" algn="l" rtl="0">
              <a:spcBef>
                <a:spcPts val="280"/>
              </a:spcBef>
              <a:spcAft>
                <a:spcPts val="0"/>
              </a:spcAft>
              <a:buClr>
                <a:schemeClr val="dk1"/>
              </a:buClr>
              <a:buSzPts val="1400"/>
              <a:buFont typeface="Arial"/>
              <a:buNone/>
              <a:defRPr sz="1400"/>
            </a:lvl8pPr>
            <a:lvl9pPr marL="4114800" lvl="8" indent="-228600" algn="l" rtl="0">
              <a:spcBef>
                <a:spcPts val="280"/>
              </a:spcBef>
              <a:spcAft>
                <a:spcPts val="0"/>
              </a:spcAft>
              <a:buClr>
                <a:schemeClr val="dk1"/>
              </a:buClr>
              <a:buSzPts val="1400"/>
              <a:buFont typeface="Arial"/>
              <a:buNone/>
              <a:defRPr sz="1400"/>
            </a:lvl9pPr>
          </a:lstStyle>
          <a:p>
            <a:endParaRPr/>
          </a:p>
        </p:txBody>
      </p:sp>
      <p:sp>
        <p:nvSpPr>
          <p:cNvPr id="99" name="Google Shape;99;p14"/>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0" name="Google Shape;100;p14"/>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1" name="Google Shape;101;p14"/>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4" name="Google Shape;104;p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05" name="Google Shape;105;p1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6" name="Google Shape;106;p1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p1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08"/>
        <p:cNvGrpSpPr/>
        <p:nvPr/>
      </p:nvGrpSpPr>
      <p:grpSpPr>
        <a:xfrm>
          <a:off x="0" y="0"/>
          <a:ext cx="0" cy="0"/>
          <a:chOff x="0" y="0"/>
          <a:chExt cx="0" cy="0"/>
        </a:xfrm>
      </p:grpSpPr>
      <p:sp>
        <p:nvSpPr>
          <p:cNvPr id="109" name="Google Shape;109;p16"/>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0" name="Google Shape;110;p1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chemeClr val="dk1"/>
              </a:buClr>
              <a:buSzPts val="3200"/>
              <a:buFont typeface="Arial"/>
              <a:buNone/>
              <a:defRPr/>
            </a:lvl1pPr>
            <a:lvl2pPr lvl="1" algn="ctr" rtl="0">
              <a:spcBef>
                <a:spcPts val="560"/>
              </a:spcBef>
              <a:spcAft>
                <a:spcPts val="0"/>
              </a:spcAft>
              <a:buClr>
                <a:schemeClr val="dk1"/>
              </a:buClr>
              <a:buSzPts val="2800"/>
              <a:buFont typeface="Arial"/>
              <a:buNone/>
              <a:defRPr/>
            </a:lvl2pPr>
            <a:lvl3pPr lvl="2" algn="ctr" rtl="0">
              <a:spcBef>
                <a:spcPts val="480"/>
              </a:spcBef>
              <a:spcAft>
                <a:spcPts val="0"/>
              </a:spcAft>
              <a:buClr>
                <a:schemeClr val="dk1"/>
              </a:buClr>
              <a:buSzPts val="2400"/>
              <a:buFont typeface="Arial"/>
              <a:buNone/>
              <a:defRPr/>
            </a:lvl3pPr>
            <a:lvl4pPr lvl="3" algn="ctr" rtl="0">
              <a:spcBef>
                <a:spcPts val="400"/>
              </a:spcBef>
              <a:spcAft>
                <a:spcPts val="0"/>
              </a:spcAft>
              <a:buClr>
                <a:schemeClr val="dk1"/>
              </a:buClr>
              <a:buSzPts val="2000"/>
              <a:buFont typeface="Arial"/>
              <a:buNone/>
              <a:defRPr/>
            </a:lvl4pPr>
            <a:lvl5pPr lvl="4" algn="ctr" rtl="0">
              <a:spcBef>
                <a:spcPts val="400"/>
              </a:spcBef>
              <a:spcAft>
                <a:spcPts val="0"/>
              </a:spcAft>
              <a:buClr>
                <a:schemeClr val="dk1"/>
              </a:buClr>
              <a:buSzPts val="2000"/>
              <a:buFont typeface="Arial"/>
              <a:buNone/>
              <a:defRPr/>
            </a:lvl5pPr>
            <a:lvl6pPr lvl="5" algn="ctr" rtl="0">
              <a:spcBef>
                <a:spcPts val="400"/>
              </a:spcBef>
              <a:spcAft>
                <a:spcPts val="0"/>
              </a:spcAft>
              <a:buClr>
                <a:schemeClr val="dk1"/>
              </a:buClr>
              <a:buSzPts val="2000"/>
              <a:buFont typeface="Arial"/>
              <a:buNone/>
              <a:defRPr/>
            </a:lvl6pPr>
            <a:lvl7pPr lvl="6" algn="ctr" rtl="0">
              <a:spcBef>
                <a:spcPts val="400"/>
              </a:spcBef>
              <a:spcAft>
                <a:spcPts val="0"/>
              </a:spcAft>
              <a:buClr>
                <a:schemeClr val="dk1"/>
              </a:buClr>
              <a:buSzPts val="2000"/>
              <a:buFont typeface="Arial"/>
              <a:buNone/>
              <a:defRPr/>
            </a:lvl7pPr>
            <a:lvl8pPr lvl="7" algn="ctr" rtl="0">
              <a:spcBef>
                <a:spcPts val="400"/>
              </a:spcBef>
              <a:spcAft>
                <a:spcPts val="0"/>
              </a:spcAft>
              <a:buClr>
                <a:schemeClr val="dk1"/>
              </a:buClr>
              <a:buSzPts val="2000"/>
              <a:buFont typeface="Arial"/>
              <a:buNone/>
              <a:defRPr/>
            </a:lvl8pPr>
            <a:lvl9pPr lvl="8" algn="ctr" rtl="0">
              <a:spcBef>
                <a:spcPts val="400"/>
              </a:spcBef>
              <a:spcAft>
                <a:spcPts val="0"/>
              </a:spcAft>
              <a:buClr>
                <a:schemeClr val="dk1"/>
              </a:buClr>
              <a:buSzPts val="2000"/>
              <a:buFont typeface="Arial"/>
              <a:buNone/>
              <a:defRPr/>
            </a:lvl9pPr>
          </a:lstStyle>
          <a:p>
            <a:endParaRPr/>
          </a:p>
        </p:txBody>
      </p:sp>
      <p:sp>
        <p:nvSpPr>
          <p:cNvPr id="111" name="Google Shape;111;p1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2" name="Google Shape;112;p1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3" name="Google Shape;113;p1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136"/>
        <p:cNvGrpSpPr/>
        <p:nvPr/>
      </p:nvGrpSpPr>
      <p:grpSpPr>
        <a:xfrm>
          <a:off x="0" y="0"/>
          <a:ext cx="0" cy="0"/>
          <a:chOff x="0" y="0"/>
          <a:chExt cx="0" cy="0"/>
        </a:xfrm>
      </p:grpSpPr>
      <p:sp>
        <p:nvSpPr>
          <p:cNvPr id="137" name="Google Shape;137;p19"/>
          <p:cNvSpPr txBox="1">
            <a:spLocks noGrp="1"/>
          </p:cNvSpPr>
          <p:nvPr>
            <p:ph type="title"/>
          </p:nvPr>
        </p:nvSpPr>
        <p:spPr>
          <a:xfrm>
            <a:off x="530352" y="1316736"/>
            <a:ext cx="7772400" cy="13626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4AE3AC"/>
              </a:buClr>
              <a:buSzPts val="5600"/>
              <a:buFont typeface="Calibri"/>
              <a:buNone/>
              <a:defRPr sz="5600" b="1" cap="none">
                <a:solidFill>
                  <a:srgbClr val="4AE3AC"/>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8" name="Google Shape;138;p19"/>
          <p:cNvSpPr txBox="1">
            <a:spLocks noGrp="1"/>
          </p:cNvSpPr>
          <p:nvPr>
            <p:ph type="body" idx="1"/>
          </p:nvPr>
        </p:nvSpPr>
        <p:spPr>
          <a:xfrm>
            <a:off x="530352" y="2704664"/>
            <a:ext cx="7772400" cy="1509600"/>
          </a:xfrm>
          <a:prstGeom prst="rect">
            <a:avLst/>
          </a:prstGeom>
          <a:noFill/>
          <a:ln>
            <a:noFill/>
          </a:ln>
        </p:spPr>
        <p:txBody>
          <a:bodyPr spcFirstLastPara="1" wrap="square" lIns="45700" tIns="45700" rIns="45700" bIns="45700" anchor="t" anchorCtr="0">
            <a:noAutofit/>
          </a:bodyPr>
          <a:lstStyle>
            <a:lvl1pPr marL="457200" lvl="0" indent="-228600" algn="r" rtl="1">
              <a:spcBef>
                <a:spcPts val="440"/>
              </a:spcBef>
              <a:spcAft>
                <a:spcPts val="0"/>
              </a:spcAft>
              <a:buSzPts val="2090"/>
              <a:buNone/>
              <a:defRPr sz="2200">
                <a:solidFill>
                  <a:schemeClr val="lt1"/>
                </a:solidFill>
              </a:defRPr>
            </a:lvl1pPr>
            <a:lvl2pPr marL="914400" lvl="1" indent="-228600" algn="r" rtl="1">
              <a:spcBef>
                <a:spcPts val="360"/>
              </a:spcBef>
              <a:spcAft>
                <a:spcPts val="0"/>
              </a:spcAft>
              <a:buSzPts val="1530"/>
              <a:buNone/>
              <a:defRPr sz="1800">
                <a:solidFill>
                  <a:schemeClr val="lt1"/>
                </a:solidFill>
              </a:defRPr>
            </a:lvl2pPr>
            <a:lvl3pPr marL="1371600" lvl="2" indent="-228600" algn="r" rtl="1">
              <a:spcBef>
                <a:spcPts val="320"/>
              </a:spcBef>
              <a:spcAft>
                <a:spcPts val="0"/>
              </a:spcAft>
              <a:buSzPts val="1120"/>
              <a:buNone/>
              <a:defRPr sz="1600">
                <a:solidFill>
                  <a:schemeClr val="lt1"/>
                </a:solidFill>
              </a:defRPr>
            </a:lvl3pPr>
            <a:lvl4pPr marL="1828800" lvl="3" indent="-228600" algn="r" rtl="1">
              <a:spcBef>
                <a:spcPts val="280"/>
              </a:spcBef>
              <a:spcAft>
                <a:spcPts val="0"/>
              </a:spcAft>
              <a:buSzPts val="910"/>
              <a:buNone/>
              <a:defRPr sz="1400">
                <a:solidFill>
                  <a:schemeClr val="lt1"/>
                </a:solidFill>
              </a:defRPr>
            </a:lvl4pPr>
            <a:lvl5pPr marL="2286000" lvl="4" indent="-228600" algn="r" rtl="1">
              <a:spcBef>
                <a:spcPts val="280"/>
              </a:spcBef>
              <a:spcAft>
                <a:spcPts val="0"/>
              </a:spcAft>
              <a:buSzPts val="910"/>
              <a:buNone/>
              <a:defRPr sz="1400">
                <a:solidFill>
                  <a:schemeClr val="lt1"/>
                </a:solidFill>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39" name="Google Shape;139;p1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0" name="Google Shape;140;p1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1" name="Google Shape;141;p1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153"/>
        <p:cNvGrpSpPr/>
        <p:nvPr/>
      </p:nvGrpSpPr>
      <p:grpSpPr>
        <a:xfrm>
          <a:off x="0" y="0"/>
          <a:ext cx="0" cy="0"/>
          <a:chOff x="0" y="0"/>
          <a:chExt cx="0" cy="0"/>
        </a:xfrm>
      </p:grpSpPr>
      <p:sp>
        <p:nvSpPr>
          <p:cNvPr id="154" name="Google Shape;154;p21"/>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5" name="Google Shape;155;p21"/>
          <p:cNvSpPr txBox="1">
            <a:spLocks noGrp="1"/>
          </p:cNvSpPr>
          <p:nvPr>
            <p:ph type="body" idx="1"/>
          </p:nvPr>
        </p:nvSpPr>
        <p:spPr>
          <a:xfrm>
            <a:off x="457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6" name="Google Shape;156;p21"/>
          <p:cNvSpPr txBox="1">
            <a:spLocks noGrp="1"/>
          </p:cNvSpPr>
          <p:nvPr>
            <p:ph type="body" idx="2"/>
          </p:nvPr>
        </p:nvSpPr>
        <p:spPr>
          <a:xfrm>
            <a:off x="4648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7" name="Google Shape;157;p2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8" name="Google Shape;158;p2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9" name="Google Shape;159;p2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171"/>
        <p:cNvGrpSpPr/>
        <p:nvPr/>
      </p:nvGrpSpPr>
      <p:grpSpPr>
        <a:xfrm>
          <a:off x="0" y="0"/>
          <a:ext cx="0" cy="0"/>
          <a:chOff x="0" y="0"/>
          <a:chExt cx="0" cy="0"/>
        </a:xfrm>
      </p:grpSpPr>
      <p:sp>
        <p:nvSpPr>
          <p:cNvPr id="172" name="Google Shape;172;p23"/>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50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3" name="Google Shape;173;p23"/>
          <p:cNvSpPr txBox="1">
            <a:spLocks noGrp="1"/>
          </p:cNvSpPr>
          <p:nvPr>
            <p:ph type="body" idx="1"/>
          </p:nvPr>
        </p:nvSpPr>
        <p:spPr>
          <a:xfrm>
            <a:off x="457200" y="1855248"/>
            <a:ext cx="4040100" cy="6594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4" name="Google Shape;174;p23"/>
          <p:cNvSpPr txBox="1">
            <a:spLocks noGrp="1"/>
          </p:cNvSpPr>
          <p:nvPr>
            <p:ph type="body" idx="2"/>
          </p:nvPr>
        </p:nvSpPr>
        <p:spPr>
          <a:xfrm>
            <a:off x="4645025" y="1859757"/>
            <a:ext cx="4041900" cy="6549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5" name="Google Shape;175;p23"/>
          <p:cNvSpPr txBox="1">
            <a:spLocks noGrp="1"/>
          </p:cNvSpPr>
          <p:nvPr>
            <p:ph type="body" idx="3"/>
          </p:nvPr>
        </p:nvSpPr>
        <p:spPr>
          <a:xfrm>
            <a:off x="457200" y="2514600"/>
            <a:ext cx="40401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6" name="Google Shape;176;p23"/>
          <p:cNvSpPr txBox="1">
            <a:spLocks noGrp="1"/>
          </p:cNvSpPr>
          <p:nvPr>
            <p:ph type="body" idx="4"/>
          </p:nvPr>
        </p:nvSpPr>
        <p:spPr>
          <a:xfrm>
            <a:off x="4645025" y="2514600"/>
            <a:ext cx="40419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7" name="Google Shape;177;p2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8" name="Google Shape;178;p2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9" name="Google Shape;179;p2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191"/>
        <p:cNvGrpSpPr/>
        <p:nvPr/>
      </p:nvGrpSpPr>
      <p:grpSpPr>
        <a:xfrm>
          <a:off x="0" y="0"/>
          <a:ext cx="0" cy="0"/>
          <a:chOff x="0" y="0"/>
          <a:chExt cx="0" cy="0"/>
        </a:xfrm>
      </p:grpSpPr>
      <p:sp>
        <p:nvSpPr>
          <p:cNvPr id="192" name="Google Shape;192;p25"/>
          <p:cNvSpPr txBox="1">
            <a:spLocks noGrp="1"/>
          </p:cNvSpPr>
          <p:nvPr>
            <p:ph type="title"/>
          </p:nvPr>
        </p:nvSpPr>
        <p:spPr>
          <a:xfrm>
            <a:off x="457200" y="704088"/>
            <a:ext cx="8305800" cy="11430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3" name="Google Shape;193;p2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4" name="Google Shape;194;p2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5" name="Google Shape;195;p2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207"/>
        <p:cNvGrpSpPr/>
        <p:nvPr/>
      </p:nvGrpSpPr>
      <p:grpSpPr>
        <a:xfrm>
          <a:off x="0" y="0"/>
          <a:ext cx="0" cy="0"/>
          <a:chOff x="0" y="0"/>
          <a:chExt cx="0" cy="0"/>
        </a:xfrm>
      </p:grpSpPr>
      <p:sp>
        <p:nvSpPr>
          <p:cNvPr id="208" name="Google Shape;208;p2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9" name="Google Shape;209;p2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0" name="Google Shape;210;p2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222"/>
        <p:cNvGrpSpPr/>
        <p:nvPr/>
      </p:nvGrpSpPr>
      <p:grpSpPr>
        <a:xfrm>
          <a:off x="0" y="0"/>
          <a:ext cx="0" cy="0"/>
          <a:chOff x="0" y="0"/>
          <a:chExt cx="0" cy="0"/>
        </a:xfrm>
      </p:grpSpPr>
      <p:sp>
        <p:nvSpPr>
          <p:cNvPr id="223" name="Google Shape;223;p29"/>
          <p:cNvSpPr txBox="1">
            <a:spLocks noGrp="1"/>
          </p:cNvSpPr>
          <p:nvPr>
            <p:ph type="title"/>
          </p:nvPr>
        </p:nvSpPr>
        <p:spPr>
          <a:xfrm>
            <a:off x="685800" y="514352"/>
            <a:ext cx="2743200" cy="11622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4" name="Google Shape;224;p29"/>
          <p:cNvSpPr txBox="1">
            <a:spLocks noGrp="1"/>
          </p:cNvSpPr>
          <p:nvPr>
            <p:ph type="body" idx="1"/>
          </p:nvPr>
        </p:nvSpPr>
        <p:spPr>
          <a:xfrm>
            <a:off x="685800" y="1676400"/>
            <a:ext cx="2743200" cy="4572000"/>
          </a:xfrm>
          <a:prstGeom prst="rect">
            <a:avLst/>
          </a:prstGeom>
          <a:noFill/>
          <a:ln>
            <a:noFill/>
          </a:ln>
        </p:spPr>
        <p:txBody>
          <a:bodyPr spcFirstLastPara="1" wrap="square" lIns="18275" tIns="45700" rIns="18275" bIns="45700" anchor="t" anchorCtr="0">
            <a:noAutofit/>
          </a:bodyPr>
          <a:lstStyle>
            <a:lvl1pPr marL="457200" lvl="0" indent="-228600" algn="l" rtl="1">
              <a:spcBef>
                <a:spcPts val="280"/>
              </a:spcBef>
              <a:spcAft>
                <a:spcPts val="0"/>
              </a:spcAft>
              <a:buSzPts val="1330"/>
              <a:buNone/>
              <a:defRPr sz="1400"/>
            </a:lvl1pPr>
            <a:lvl2pPr marL="914400" lvl="1" indent="-228600" algn="l" rtl="1">
              <a:spcBef>
                <a:spcPts val="240"/>
              </a:spcBef>
              <a:spcAft>
                <a:spcPts val="0"/>
              </a:spcAft>
              <a:buSzPts val="1020"/>
              <a:buNone/>
              <a:defRPr sz="1200"/>
            </a:lvl2pPr>
            <a:lvl3pPr marL="1371600" lvl="2" indent="-228600" algn="l" rtl="1">
              <a:spcBef>
                <a:spcPts val="200"/>
              </a:spcBef>
              <a:spcAft>
                <a:spcPts val="0"/>
              </a:spcAft>
              <a:buSzPts val="700"/>
              <a:buNone/>
              <a:defRPr sz="1000"/>
            </a:lvl3pPr>
            <a:lvl4pPr marL="1828800" lvl="3" indent="-228600" algn="l" rtl="1">
              <a:spcBef>
                <a:spcPts val="180"/>
              </a:spcBef>
              <a:spcAft>
                <a:spcPts val="0"/>
              </a:spcAft>
              <a:buSzPts val="585"/>
              <a:buNone/>
              <a:defRPr sz="900"/>
            </a:lvl4pPr>
            <a:lvl5pPr marL="2286000" lvl="4" indent="-228600" algn="l" rtl="1">
              <a:spcBef>
                <a:spcPts val="180"/>
              </a:spcBef>
              <a:spcAft>
                <a:spcPts val="0"/>
              </a:spcAft>
              <a:buSzPts val="585"/>
              <a:buNone/>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5" name="Google Shape;225;p29"/>
          <p:cNvSpPr txBox="1">
            <a:spLocks noGrp="1"/>
          </p:cNvSpPr>
          <p:nvPr>
            <p:ph type="body" idx="2"/>
          </p:nvPr>
        </p:nvSpPr>
        <p:spPr>
          <a:xfrm>
            <a:off x="3575050" y="1676400"/>
            <a:ext cx="5111700" cy="4572000"/>
          </a:xfrm>
          <a:prstGeom prst="rect">
            <a:avLst/>
          </a:prstGeom>
          <a:noFill/>
          <a:ln>
            <a:noFill/>
          </a:ln>
        </p:spPr>
        <p:txBody>
          <a:bodyPr spcFirstLastPara="1" wrap="square" lIns="91425" tIns="0" rIns="91425" bIns="45700" anchor="t" anchorCtr="0">
            <a:noAutofit/>
          </a:bodyPr>
          <a:lstStyle>
            <a:lvl1pPr marL="457200" lvl="0" indent="-397510" algn="r" rtl="1">
              <a:spcBef>
                <a:spcPts val="560"/>
              </a:spcBef>
              <a:spcAft>
                <a:spcPts val="0"/>
              </a:spcAft>
              <a:buSzPts val="2660"/>
              <a:buChar char="⚫"/>
              <a:defRPr sz="2800"/>
            </a:lvl1pPr>
            <a:lvl2pPr marL="914400" lvl="1" indent="-368935" algn="r" rtl="1">
              <a:spcBef>
                <a:spcPts val="520"/>
              </a:spcBef>
              <a:spcAft>
                <a:spcPts val="0"/>
              </a:spcAft>
              <a:buSzPts val="2210"/>
              <a:buChar char="⚫"/>
              <a:defRPr sz="2600"/>
            </a:lvl2pPr>
            <a:lvl3pPr marL="1371600" lvl="2" indent="-335280" algn="r" rtl="1">
              <a:spcBef>
                <a:spcPts val="480"/>
              </a:spcBef>
              <a:spcAft>
                <a:spcPts val="0"/>
              </a:spcAft>
              <a:buSzPts val="1680"/>
              <a:buChar char="⚫"/>
              <a:defRPr sz="2400"/>
            </a:lvl3pPr>
            <a:lvl4pPr marL="1828800" lvl="3" indent="-311150" algn="r" rtl="1">
              <a:spcBef>
                <a:spcPts val="400"/>
              </a:spcBef>
              <a:spcAft>
                <a:spcPts val="0"/>
              </a:spcAft>
              <a:buSzPts val="1300"/>
              <a:buChar char="⚫"/>
              <a:defRPr sz="20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6" name="Google Shape;226;p2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7" name="Google Shape;227;p2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8" name="Google Shape;228;p2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5" name="Google Shape;35;p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36" name="Google Shape;36;p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صورة ذو تسمية توضيحية" type="picTx">
  <p:cSld name="PICTURE_WITH_CAPTION_TEXT">
    <p:spTree>
      <p:nvGrpSpPr>
        <p:cNvPr id="1" name="Shape 239"/>
        <p:cNvGrpSpPr/>
        <p:nvPr/>
      </p:nvGrpSpPr>
      <p:grpSpPr>
        <a:xfrm>
          <a:off x="0" y="0"/>
          <a:ext cx="0" cy="0"/>
          <a:chOff x="0" y="0"/>
          <a:chExt cx="0" cy="0"/>
        </a:xfrm>
      </p:grpSpPr>
      <p:sp>
        <p:nvSpPr>
          <p:cNvPr id="240" name="Google Shape;240;p31"/>
          <p:cNvSpPr txBox="1">
            <a:spLocks noGrp="1"/>
          </p:cNvSpPr>
          <p:nvPr>
            <p:ph type="title"/>
          </p:nvPr>
        </p:nvSpPr>
        <p:spPr>
          <a:xfrm>
            <a:off x="609600" y="1176996"/>
            <a:ext cx="2212800" cy="1582500"/>
          </a:xfrm>
          <a:prstGeom prst="rect">
            <a:avLst/>
          </a:prstGeom>
          <a:noFill/>
          <a:ln>
            <a:noFill/>
          </a:ln>
        </p:spPr>
        <p:txBody>
          <a:bodyPr spcFirstLastPara="1" wrap="square" lIns="45700" tIns="45700" rIns="45700" bIns="45700" anchor="b" anchorCtr="0">
            <a:noAutofit/>
          </a:bodyPr>
          <a:lstStyle>
            <a:lvl1pPr lvl="0" algn="l" rtl="1">
              <a:spcBef>
                <a:spcPts val="0"/>
              </a:spcBef>
              <a:spcAft>
                <a:spcPts val="0"/>
              </a:spcAft>
              <a:buClr>
                <a:schemeClr val="dk2"/>
              </a:buClr>
              <a:buSzPts val="2000"/>
              <a:buFont typeface="Calibri"/>
              <a:buNone/>
              <a:defRPr sz="2000" b="1">
                <a:solidFill>
                  <a:schemeClr val="dk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1" name="Google Shape;241;p31"/>
          <p:cNvSpPr txBox="1">
            <a:spLocks noGrp="1"/>
          </p:cNvSpPr>
          <p:nvPr>
            <p:ph type="body" idx="1"/>
          </p:nvPr>
        </p:nvSpPr>
        <p:spPr>
          <a:xfrm>
            <a:off x="609600" y="2828785"/>
            <a:ext cx="2209800" cy="2179200"/>
          </a:xfrm>
          <a:prstGeom prst="rect">
            <a:avLst/>
          </a:prstGeom>
          <a:noFill/>
          <a:ln>
            <a:noFill/>
          </a:ln>
        </p:spPr>
        <p:txBody>
          <a:bodyPr spcFirstLastPara="1" wrap="square" lIns="64000" tIns="45700" rIns="45700" bIns="45700" anchor="t" anchorCtr="0">
            <a:noAutofit/>
          </a:bodyPr>
          <a:lstStyle>
            <a:lvl1pPr marL="457200" lvl="0" indent="-228600" algn="l" rtl="1">
              <a:spcBef>
                <a:spcPts val="250"/>
              </a:spcBef>
              <a:spcAft>
                <a:spcPts val="0"/>
              </a:spcAft>
              <a:buSzPts val="1235"/>
              <a:buFont typeface="Constantia"/>
              <a:buNone/>
              <a:defRPr sz="1300"/>
            </a:lvl1pPr>
            <a:lvl2pPr marL="914400" lvl="1" indent="-293369" algn="r" rtl="1">
              <a:spcBef>
                <a:spcPts val="240"/>
              </a:spcBef>
              <a:spcAft>
                <a:spcPts val="0"/>
              </a:spcAft>
              <a:buSzPts val="1020"/>
              <a:buChar char="⚫"/>
              <a:defRPr sz="1200"/>
            </a:lvl2pPr>
            <a:lvl3pPr marL="1371600" lvl="2" indent="-273050" algn="r" rtl="1">
              <a:spcBef>
                <a:spcPts val="200"/>
              </a:spcBef>
              <a:spcAft>
                <a:spcPts val="0"/>
              </a:spcAft>
              <a:buSzPts val="700"/>
              <a:buChar char="⚫"/>
              <a:defRPr sz="1000"/>
            </a:lvl3pPr>
            <a:lvl4pPr marL="1828800" lvl="3" indent="-265747" algn="r" rtl="1">
              <a:spcBef>
                <a:spcPts val="180"/>
              </a:spcBef>
              <a:spcAft>
                <a:spcPts val="0"/>
              </a:spcAft>
              <a:buSzPts val="585"/>
              <a:buChar char="⚫"/>
              <a:defRPr sz="900"/>
            </a:lvl4pPr>
            <a:lvl5pPr marL="2286000" lvl="4" indent="-265747" algn="r" rtl="1">
              <a:spcBef>
                <a:spcPts val="180"/>
              </a:spcBef>
              <a:spcAft>
                <a:spcPts val="0"/>
              </a:spcAft>
              <a:buSzPts val="585"/>
              <a:buChar char="⚫"/>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42" name="Google Shape;242;p31"/>
          <p:cNvSpPr>
            <a:spLocks noGrp="1"/>
          </p:cNvSpPr>
          <p:nvPr>
            <p:ph type="pic" idx="2"/>
          </p:nvPr>
        </p:nvSpPr>
        <p:spPr>
          <a:xfrm rot="420022">
            <a:off x="3485831" y="1199543"/>
            <a:ext cx="4617824" cy="3931997"/>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r" rtl="1">
              <a:spcBef>
                <a:spcPts val="640"/>
              </a:spcBef>
              <a:spcAft>
                <a:spcPts val="0"/>
              </a:spcAft>
              <a:buClr>
                <a:schemeClr val="accent3"/>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43" name="Google Shape;243;p3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4" name="Google Shape;244;p3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5" name="Google Shape;245;p31"/>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257"/>
        <p:cNvGrpSpPr/>
        <p:nvPr/>
      </p:nvGrpSpPr>
      <p:grpSpPr>
        <a:xfrm>
          <a:off x="0" y="0"/>
          <a:ext cx="0" cy="0"/>
          <a:chOff x="0" y="0"/>
          <a:chExt cx="0" cy="0"/>
        </a:xfrm>
      </p:grpSpPr>
      <p:sp>
        <p:nvSpPr>
          <p:cNvPr id="258" name="Google Shape;258;p3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9" name="Google Shape;259;p33"/>
          <p:cNvSpPr txBox="1">
            <a:spLocks noGrp="1"/>
          </p:cNvSpPr>
          <p:nvPr>
            <p:ph type="body" idx="1"/>
          </p:nvPr>
        </p:nvSpPr>
        <p:spPr>
          <a:xfrm rot="5400000">
            <a:off x="2377350" y="15012"/>
            <a:ext cx="4389300" cy="82296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60" name="Google Shape;260;p3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1" name="Google Shape;261;p3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2" name="Google Shape;262;p3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274"/>
        <p:cNvGrpSpPr/>
        <p:nvPr/>
      </p:nvGrpSpPr>
      <p:grpSpPr>
        <a:xfrm>
          <a:off x="0" y="0"/>
          <a:ext cx="0" cy="0"/>
          <a:chOff x="0" y="0"/>
          <a:chExt cx="0" cy="0"/>
        </a:xfrm>
      </p:grpSpPr>
      <p:sp>
        <p:nvSpPr>
          <p:cNvPr id="275" name="Google Shape;275;p35"/>
          <p:cNvSpPr txBox="1">
            <a:spLocks noGrp="1"/>
          </p:cNvSpPr>
          <p:nvPr>
            <p:ph type="title"/>
          </p:nvPr>
        </p:nvSpPr>
        <p:spPr>
          <a:xfrm rot="5400000">
            <a:off x="5052150" y="2491651"/>
            <a:ext cx="5211900" cy="20574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76" name="Google Shape;276;p35"/>
          <p:cNvSpPr txBox="1">
            <a:spLocks noGrp="1"/>
          </p:cNvSpPr>
          <p:nvPr>
            <p:ph type="body" idx="1"/>
          </p:nvPr>
        </p:nvSpPr>
        <p:spPr>
          <a:xfrm rot="5400000">
            <a:off x="861150" y="510451"/>
            <a:ext cx="5211900" cy="60198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77" name="Google Shape;277;p3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8" name="Google Shape;278;p3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9" name="Google Shape;279;p3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7" name="Google Shape;47;p6"/>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8" name="Google Shape;48;p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3" name="Google Shape;53;p7"/>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54" name="Google Shape;54;p7"/>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Google Shape;55;p7"/>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7"/>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9" name="Google Shape;59;p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0" name="Google Shape;60;p8"/>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1" name="Google Shape;61;p8"/>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p8"/>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64"/>
        <p:cNvGrpSpPr/>
        <p:nvPr/>
      </p:nvGrpSpPr>
      <p:grpSpPr>
        <a:xfrm>
          <a:off x="0" y="0"/>
          <a:ext cx="0" cy="0"/>
          <a:chOff x="0" y="0"/>
          <a:chExt cx="0" cy="0"/>
        </a:xfrm>
      </p:grpSpPr>
      <p:sp>
        <p:nvSpPr>
          <p:cNvPr id="65" name="Google Shape;65;p9"/>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6" name="Google Shape;66;p9"/>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Font typeface="Arial"/>
              <a:buChar char="•"/>
              <a:defRPr sz="3200"/>
            </a:lvl1pPr>
            <a:lvl2pPr marL="914400" lvl="1" indent="-406400" algn="l" rtl="0">
              <a:spcBef>
                <a:spcPts val="560"/>
              </a:spcBef>
              <a:spcAft>
                <a:spcPts val="0"/>
              </a:spcAft>
              <a:buClr>
                <a:schemeClr val="dk1"/>
              </a:buClr>
              <a:buSzPts val="2800"/>
              <a:buFont typeface="Arial"/>
              <a:buChar char="–"/>
              <a:defRPr sz="2800"/>
            </a:lvl2pPr>
            <a:lvl3pPr marL="1371600" lvl="2" indent="-381000" algn="l" rtl="0">
              <a:spcBef>
                <a:spcPts val="480"/>
              </a:spcBef>
              <a:spcAft>
                <a:spcPts val="0"/>
              </a:spcAft>
              <a:buClr>
                <a:schemeClr val="dk1"/>
              </a:buClr>
              <a:buSzPts val="2400"/>
              <a:buFont typeface="Arial"/>
              <a:buChar char="•"/>
              <a:defRPr sz="2400"/>
            </a:lvl3pPr>
            <a:lvl4pPr marL="1828800" lvl="3" indent="-355600" algn="l" rtl="0">
              <a:spcBef>
                <a:spcPts val="400"/>
              </a:spcBef>
              <a:spcAft>
                <a:spcPts val="0"/>
              </a:spcAft>
              <a:buClr>
                <a:schemeClr val="dk1"/>
              </a:buClr>
              <a:buSzPts val="2000"/>
              <a:buFont typeface="Arial"/>
              <a:buChar char="–"/>
              <a:defRPr sz="2000"/>
            </a:lvl4pPr>
            <a:lvl5pPr marL="2286000" lvl="4" indent="-355600" algn="l" rtl="0">
              <a:spcBef>
                <a:spcPts val="400"/>
              </a:spcBef>
              <a:spcAft>
                <a:spcPts val="0"/>
              </a:spcAft>
              <a:buClr>
                <a:schemeClr val="dk1"/>
              </a:buClr>
              <a:buSzPts val="2000"/>
              <a:buFont typeface="Arial"/>
              <a:buChar char="»"/>
              <a:defRPr sz="2000"/>
            </a:lvl5pPr>
            <a:lvl6pPr marL="2743200" lvl="5" indent="-355600" algn="l" rtl="0">
              <a:spcBef>
                <a:spcPts val="400"/>
              </a:spcBef>
              <a:spcAft>
                <a:spcPts val="0"/>
              </a:spcAft>
              <a:buClr>
                <a:schemeClr val="dk1"/>
              </a:buClr>
              <a:buSzPts val="2000"/>
              <a:buFont typeface="Arial"/>
              <a:buChar char="»"/>
              <a:defRPr sz="2000"/>
            </a:lvl6pPr>
            <a:lvl7pPr marL="3200400" lvl="6" indent="-355600" algn="l" rtl="0">
              <a:spcBef>
                <a:spcPts val="400"/>
              </a:spcBef>
              <a:spcAft>
                <a:spcPts val="0"/>
              </a:spcAft>
              <a:buClr>
                <a:schemeClr val="dk1"/>
              </a:buClr>
              <a:buSzPts val="2000"/>
              <a:buFont typeface="Arial"/>
              <a:buChar char="»"/>
              <a:defRPr sz="2000"/>
            </a:lvl7pPr>
            <a:lvl8pPr marL="3657600" lvl="7" indent="-355600" algn="l" rtl="0">
              <a:spcBef>
                <a:spcPts val="400"/>
              </a:spcBef>
              <a:spcAft>
                <a:spcPts val="0"/>
              </a:spcAft>
              <a:buClr>
                <a:schemeClr val="dk1"/>
              </a:buClr>
              <a:buSzPts val="2000"/>
              <a:buFont typeface="Arial"/>
              <a:buChar char="»"/>
              <a:defRPr sz="2000"/>
            </a:lvl8pPr>
            <a:lvl9pPr marL="4114800" lvl="8" indent="-355600" algn="l" rtl="0">
              <a:spcBef>
                <a:spcPts val="400"/>
              </a:spcBef>
              <a:spcAft>
                <a:spcPts val="0"/>
              </a:spcAft>
              <a:buClr>
                <a:schemeClr val="dk1"/>
              </a:buClr>
              <a:buSzPts val="2000"/>
              <a:buFont typeface="Arial"/>
              <a:buChar char="»"/>
              <a:defRPr sz="2000"/>
            </a:lvl9pPr>
          </a:lstStyle>
          <a:p>
            <a:endParaRPr/>
          </a:p>
        </p:txBody>
      </p:sp>
      <p:sp>
        <p:nvSpPr>
          <p:cNvPr id="67" name="Google Shape;67;p9"/>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8" name="Google Shape;68;p9"/>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71"/>
        <p:cNvGrpSpPr/>
        <p:nvPr/>
      </p:nvGrpSpPr>
      <p:grpSpPr>
        <a:xfrm>
          <a:off x="0" y="0"/>
          <a:ext cx="0" cy="0"/>
          <a:chOff x="0" y="0"/>
          <a:chExt cx="0" cy="0"/>
        </a:xfrm>
      </p:grpSpPr>
      <p:sp>
        <p:nvSpPr>
          <p:cNvPr id="72" name="Google Shape;72;p10"/>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0"/>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4" name="Google Shape;74;p10"/>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75"/>
        <p:cNvGrpSpPr/>
        <p:nvPr/>
      </p:nvGrpSpPr>
      <p:grpSpPr>
        <a:xfrm>
          <a:off x="0" y="0"/>
          <a:ext cx="0" cy="0"/>
          <a:chOff x="0" y="0"/>
          <a:chExt cx="0" cy="0"/>
        </a:xfrm>
      </p:grpSpPr>
      <p:sp>
        <p:nvSpPr>
          <p:cNvPr id="76" name="Google Shape;76;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7" name="Google Shape;77;p11"/>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1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2" name="Google Shape;82;p12"/>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3" name="Google Shape;83;p12"/>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4" name="Google Shape;84;p12"/>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5" name="Google Shape;85;p12"/>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6" name="Google Shape;86;p12"/>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7" name="Google Shape;87;p12"/>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8" name="Google Shape;88;p1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3.xml"/><Relationship Id="rId1"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7" name="Google Shape;7;p1"/>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8" name="Google Shape;8;p1"/>
          <p:cNvGrpSpPr/>
          <p:nvPr/>
        </p:nvGrpSpPr>
        <p:grpSpPr>
          <a:xfrm>
            <a:off x="-29327" y="-14802"/>
            <a:ext cx="9198252" cy="1083761"/>
            <a:chOff x="-29322" y="-1965"/>
            <a:chExt cx="9198252" cy="1086259"/>
          </a:xfrm>
        </p:grpSpPr>
        <p:sp>
          <p:nvSpPr>
            <p:cNvPr id="9" name="Google Shape;9;p1"/>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0" name="Google Shape;10;p1"/>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1" name="Google Shape;11;p1"/>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 name="Google Shape;13;p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1"/>
        <p:cNvGrpSpPr/>
        <p:nvPr/>
      </p:nvGrpSpPr>
      <p:grpSpPr>
        <a:xfrm>
          <a:off x="0" y="0"/>
          <a:ext cx="0" cy="0"/>
          <a:chOff x="0" y="0"/>
          <a:chExt cx="0" cy="0"/>
        </a:xfrm>
      </p:grpSpPr>
      <p:sp>
        <p:nvSpPr>
          <p:cNvPr id="212" name="Google Shape;212;p2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3" name="Google Shape;213;p2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14" name="Google Shape;214;p28"/>
          <p:cNvGrpSpPr/>
          <p:nvPr/>
        </p:nvGrpSpPr>
        <p:grpSpPr>
          <a:xfrm>
            <a:off x="-29327" y="-14802"/>
            <a:ext cx="9198252" cy="1083761"/>
            <a:chOff x="-29322" y="-1965"/>
            <a:chExt cx="9198252" cy="1086259"/>
          </a:xfrm>
        </p:grpSpPr>
        <p:sp>
          <p:nvSpPr>
            <p:cNvPr id="215" name="Google Shape;215;p2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16" name="Google Shape;216;p2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17" name="Google Shape;217;p2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18" name="Google Shape;218;p2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19" name="Google Shape;219;p2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0" name="Google Shape;220;p2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1" name="Google Shape;221;p2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9"/>
        <p:cNvGrpSpPr/>
        <p:nvPr/>
      </p:nvGrpSpPr>
      <p:grpSpPr>
        <a:xfrm>
          <a:off x="0" y="0"/>
          <a:ext cx="0" cy="0"/>
          <a:chOff x="0" y="0"/>
          <a:chExt cx="0" cy="0"/>
        </a:xfrm>
      </p:grpSpPr>
      <p:sp>
        <p:nvSpPr>
          <p:cNvPr id="230" name="Google Shape;230;p30"/>
          <p:cNvSpPr/>
          <p:nvPr/>
        </p:nvSpPr>
        <p:spPr>
          <a:xfrm rot="-10377829" flipH="1">
            <a:off x="3166569" y="1109764"/>
            <a:ext cx="5257964" cy="4114929"/>
          </a:xfrm>
          <a:custGeom>
            <a:avLst/>
            <a:gdLst/>
            <a:ahLst/>
            <a:cxnLst/>
            <a:rect l="l" t="t" r="r" b="b"/>
            <a:pathLst>
              <a:path w="5257800" h="4114800" extrusionOk="0">
                <a:moveTo>
                  <a:pt x="0" y="0"/>
                </a:moveTo>
                <a:lnTo>
                  <a:pt x="5107774" y="0"/>
                </a:lnTo>
                <a:lnTo>
                  <a:pt x="5257800" y="150026"/>
                </a:lnTo>
                <a:lnTo>
                  <a:pt x="5257800" y="4114800"/>
                </a:lnTo>
                <a:lnTo>
                  <a:pt x="0" y="4114800"/>
                </a:lnTo>
                <a:lnTo>
                  <a:pt x="0" y="0"/>
                </a:lnTo>
                <a:lnTo>
                  <a:pt x="0" y="0"/>
                </a:lnTo>
                <a:close/>
              </a:path>
            </a:pathLst>
          </a:custGeom>
          <a:solidFill>
            <a:srgbClr val="FFFFFF"/>
          </a:solidFill>
          <a:ln w="9525" cap="rnd" cmpd="sng">
            <a:solidFill>
              <a:srgbClr val="C0C0C0"/>
            </a:solidFill>
            <a:prstDash val="solid"/>
            <a:miter lim="800000"/>
            <a:headEnd type="none" w="sm" len="sm"/>
            <a:tailEnd type="none" w="sm" len="sm"/>
          </a:ln>
          <a:effectLst>
            <a:outerShdw blurRad="63500" dist="38499" dir="7500041" sx="98500" sy="100080" kx="98636">
              <a:srgbClr val="000000">
                <a:alpha val="2471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1" name="Google Shape;231;p30"/>
          <p:cNvSpPr/>
          <p:nvPr/>
        </p:nvSpPr>
        <p:spPr>
          <a:xfrm rot="-10381539" flipH="1">
            <a:off x="8004149" y="5359289"/>
            <a:ext cx="155652" cy="155652"/>
          </a:xfrm>
          <a:prstGeom prst="rtTriangle">
            <a:avLst/>
          </a:prstGeom>
          <a:solidFill>
            <a:srgbClr val="FFFFFF"/>
          </a:solidFill>
          <a:ln w="12700" cap="flat" cmpd="sng">
            <a:solidFill>
              <a:srgbClr val="FFFFFF"/>
            </a:solidFill>
            <a:prstDash val="solid"/>
            <a:bevel/>
            <a:headEnd type="none" w="sm" len="sm"/>
            <a:tailEnd type="none" w="sm" len="sm"/>
          </a:ln>
          <a:effectLst>
            <a:outerShdw blurRad="63500" dist="6350" dir="12899787">
              <a:srgbClr val="000000">
                <a:alpha val="4667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2" name="Google Shape;232;p30"/>
          <p:cNvSpPr/>
          <p:nvPr/>
        </p:nvSpPr>
        <p:spPr>
          <a:xfrm rot="10800000" flipH="1">
            <a:off x="-9525" y="5816600"/>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3" name="Google Shape;233;p30"/>
          <p:cNvSpPr/>
          <p:nvPr/>
        </p:nvSpPr>
        <p:spPr>
          <a:xfrm rot="10800000" flipH="1">
            <a:off x="4381500" y="6219825"/>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4" name="Google Shape;234;p3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35" name="Google Shape;235;p3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36" name="Google Shape;236;p3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7" name="Google Shape;237;p3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8" name="Google Shape;238;p30"/>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6"/>
        <p:cNvGrpSpPr/>
        <p:nvPr/>
      </p:nvGrpSpPr>
      <p:grpSpPr>
        <a:xfrm>
          <a:off x="0" y="0"/>
          <a:ext cx="0" cy="0"/>
          <a:chOff x="0" y="0"/>
          <a:chExt cx="0" cy="0"/>
        </a:xfrm>
      </p:grpSpPr>
      <p:sp>
        <p:nvSpPr>
          <p:cNvPr id="247" name="Google Shape;247;p3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8" name="Google Shape;248;p3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49" name="Google Shape;249;p32"/>
          <p:cNvGrpSpPr/>
          <p:nvPr/>
        </p:nvGrpSpPr>
        <p:grpSpPr>
          <a:xfrm>
            <a:off x="-29327" y="-14802"/>
            <a:ext cx="9198252" cy="1083761"/>
            <a:chOff x="-29322" y="-1965"/>
            <a:chExt cx="9198252" cy="1086259"/>
          </a:xfrm>
        </p:grpSpPr>
        <p:sp>
          <p:nvSpPr>
            <p:cNvPr id="250" name="Google Shape;250;p3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51" name="Google Shape;251;p3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52" name="Google Shape;252;p3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53" name="Google Shape;253;p3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54" name="Google Shape;254;p3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5" name="Google Shape;255;p3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6" name="Google Shape;256;p3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63"/>
        <p:cNvGrpSpPr/>
        <p:nvPr/>
      </p:nvGrpSpPr>
      <p:grpSpPr>
        <a:xfrm>
          <a:off x="0" y="0"/>
          <a:ext cx="0" cy="0"/>
          <a:chOff x="0" y="0"/>
          <a:chExt cx="0" cy="0"/>
        </a:xfrm>
      </p:grpSpPr>
      <p:sp>
        <p:nvSpPr>
          <p:cNvPr id="264" name="Google Shape;264;p3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5" name="Google Shape;265;p3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66" name="Google Shape;266;p34"/>
          <p:cNvGrpSpPr/>
          <p:nvPr/>
        </p:nvGrpSpPr>
        <p:grpSpPr>
          <a:xfrm>
            <a:off x="-29327" y="-14802"/>
            <a:ext cx="9198252" cy="1083761"/>
            <a:chOff x="-29322" y="-1965"/>
            <a:chExt cx="9198252" cy="1086259"/>
          </a:xfrm>
        </p:grpSpPr>
        <p:sp>
          <p:nvSpPr>
            <p:cNvPr id="267" name="Google Shape;267;p3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68" name="Google Shape;268;p3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69" name="Google Shape;269;p3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70" name="Google Shape;270;p3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71" name="Google Shape;271;p3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2" name="Google Shape;272;p3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3" name="Google Shape;273;p3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
        <p:cNvGrpSpPr/>
        <p:nvPr/>
      </p:nvGrpSpPr>
      <p:grpSpPr>
        <a:xfrm>
          <a:off x="0" y="0"/>
          <a:ext cx="0" cy="0"/>
          <a:chOff x="0" y="0"/>
          <a:chExt cx="0" cy="0"/>
        </a:xfrm>
      </p:grpSpPr>
      <p:sp>
        <p:nvSpPr>
          <p:cNvPr id="23" name="Google Shape;23;p3"/>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 name="Google Shape;24;p3"/>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5" name="Google Shape;25;p3"/>
          <p:cNvGrpSpPr/>
          <p:nvPr/>
        </p:nvGrpSpPr>
        <p:grpSpPr>
          <a:xfrm>
            <a:off x="-29327" y="-14802"/>
            <a:ext cx="9198252" cy="1083761"/>
            <a:chOff x="-29322" y="-1965"/>
            <a:chExt cx="9198252" cy="1086259"/>
          </a:xfrm>
        </p:grpSpPr>
        <p:sp>
          <p:nvSpPr>
            <p:cNvPr id="26" name="Google Shape;26;p3"/>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7" name="Google Shape;27;p3"/>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8" name="Google Shape;28;p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9" name="Google Shape;29;p3"/>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0" name="Google Shape;30;p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Google Shape;31;p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Google Shape;32;p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1" name="Google Shape;41;p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 name="Google Shape;42;p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114"/>
        <p:cNvGrpSpPr/>
        <p:nvPr/>
      </p:nvGrpSpPr>
      <p:grpSpPr>
        <a:xfrm>
          <a:off x="0" y="0"/>
          <a:ext cx="0" cy="0"/>
          <a:chOff x="0" y="0"/>
          <a:chExt cx="0" cy="0"/>
        </a:xfrm>
      </p:grpSpPr>
      <p:sp>
        <p:nvSpPr>
          <p:cNvPr id="115" name="Google Shape;115;p17"/>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6" name="Google Shape;116;p17"/>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7" name="Google Shape;117;p17"/>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8" name="Google Shape;118;p17"/>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19" name="Google Shape;119;p1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1">
              <a:lnSpc>
                <a:spcPct val="100000"/>
              </a:lnSpc>
              <a:spcBef>
                <a:spcPts val="0"/>
              </a:spcBef>
              <a:spcAft>
                <a:spcPts val="0"/>
              </a:spcAft>
              <a:buSzPts val="1400"/>
              <a:buNone/>
              <a:defRPr sz="1200" b="0" i="0" u="none">
                <a:solidFill>
                  <a:srgbClr val="045C75"/>
                </a:solidFill>
                <a:latin typeface="Constantia"/>
                <a:ea typeface="Constantia"/>
                <a:cs typeface="Constantia"/>
                <a:sym typeface="Constanti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0" name="Google Shape;120;p1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1" name="Google Shape;121;p1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1pPr>
            <a:lvl2pPr marL="0" marR="0" lvl="1"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2pPr>
            <a:lvl3pPr marL="0" marR="0" lvl="2"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3pPr>
            <a:lvl4pPr marL="0" marR="0" lvl="3"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4pPr>
            <a:lvl5pPr marL="0" marR="0" lvl="4"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5pPr>
            <a:lvl6pPr marL="0" marR="0" lvl="5"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6pPr>
            <a:lvl7pPr marL="0" marR="0" lvl="6"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7pPr>
            <a:lvl8pPr marL="0" marR="0" lvl="7"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8pPr>
            <a:lvl9pPr marL="0" marR="0" lvl="8"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9pPr>
          </a:lstStyle>
          <a:p>
            <a:pPr marL="0" lvl="0" indent="0" algn="r" rtl="1">
              <a:spcBef>
                <a:spcPts val="0"/>
              </a:spcBef>
              <a:spcAft>
                <a:spcPts val="0"/>
              </a:spcAft>
              <a:buNone/>
            </a:pPr>
            <a:fld id="{00000000-1234-1234-1234-123412341234}" type="slidenum">
              <a:rPr lang="en-US"/>
              <a:pPr marL="0" lvl="0" indent="0" algn="r" rtl="1">
                <a:spcBef>
                  <a:spcPts val="0"/>
                </a:spcBef>
                <a:spcAft>
                  <a:spcPts val="0"/>
                </a:spcAft>
                <a:buNone/>
              </a:pPr>
              <a:t>‹#›</a:t>
            </a:fld>
            <a:endParaRPr sz="1400">
              <a:solidFill>
                <a:srgbClr val="000000"/>
              </a:solidFill>
              <a:latin typeface="Arial"/>
              <a:ea typeface="Arial"/>
              <a:cs typeface="Arial"/>
              <a:sym typeface="Arial"/>
            </a:endParaRPr>
          </a:p>
        </p:txBody>
      </p:sp>
      <p:grpSp>
        <p:nvGrpSpPr>
          <p:cNvPr id="122" name="Google Shape;122;p17"/>
          <p:cNvGrpSpPr/>
          <p:nvPr/>
        </p:nvGrpSpPr>
        <p:grpSpPr>
          <a:xfrm>
            <a:off x="-29327" y="-14802"/>
            <a:ext cx="9198252" cy="1083761"/>
            <a:chOff x="-29322" y="-1965"/>
            <a:chExt cx="9198252" cy="1086259"/>
          </a:xfrm>
        </p:grpSpPr>
        <p:sp>
          <p:nvSpPr>
            <p:cNvPr id="123" name="Google Shape;123;p17"/>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24" name="Google Shape;124;p17"/>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5"/>
        <p:cNvGrpSpPr/>
        <p:nvPr/>
      </p:nvGrpSpPr>
      <p:grpSpPr>
        <a:xfrm>
          <a:off x="0" y="0"/>
          <a:ext cx="0" cy="0"/>
          <a:chOff x="0" y="0"/>
          <a:chExt cx="0" cy="0"/>
        </a:xfrm>
      </p:grpSpPr>
      <p:sp>
        <p:nvSpPr>
          <p:cNvPr id="126" name="Google Shape;126;p1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127" name="Google Shape;127;p1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128" name="Google Shape;128;p18"/>
          <p:cNvGrpSpPr/>
          <p:nvPr/>
        </p:nvGrpSpPr>
        <p:grpSpPr>
          <a:xfrm>
            <a:off x="-29327" y="-14802"/>
            <a:ext cx="9198252" cy="1083761"/>
            <a:chOff x="-29322" y="-1965"/>
            <a:chExt cx="9198252" cy="1086259"/>
          </a:xfrm>
        </p:grpSpPr>
        <p:sp>
          <p:nvSpPr>
            <p:cNvPr id="129" name="Google Shape;129;p1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30" name="Google Shape;130;p1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31" name="Google Shape;131;p1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2" name="Google Shape;132;p1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3" name="Google Shape;133;p1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4" name="Google Shape;134;p1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5" name="Google Shape;135;p1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2"/>
        <p:cNvGrpSpPr/>
        <p:nvPr/>
      </p:nvGrpSpPr>
      <p:grpSpPr>
        <a:xfrm>
          <a:off x="0" y="0"/>
          <a:ext cx="0" cy="0"/>
          <a:chOff x="0" y="0"/>
          <a:chExt cx="0" cy="0"/>
        </a:xfrm>
      </p:grpSpPr>
      <p:sp>
        <p:nvSpPr>
          <p:cNvPr id="143" name="Google Shape;143;p20"/>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4" name="Google Shape;144;p20"/>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45" name="Google Shape;145;p20"/>
          <p:cNvGrpSpPr/>
          <p:nvPr/>
        </p:nvGrpSpPr>
        <p:grpSpPr>
          <a:xfrm>
            <a:off x="-29327" y="-14802"/>
            <a:ext cx="9198252" cy="1083761"/>
            <a:chOff x="-29322" y="-1965"/>
            <a:chExt cx="9198252" cy="1086259"/>
          </a:xfrm>
        </p:grpSpPr>
        <p:sp>
          <p:nvSpPr>
            <p:cNvPr id="146" name="Google Shape;146;p20"/>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47" name="Google Shape;147;p20"/>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48" name="Google Shape;148;p2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9" name="Google Shape;149;p2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50" name="Google Shape;150;p2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1" name="Google Shape;151;p2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2" name="Google Shape;152;p20"/>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2" name="Google Shape;162;p2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63" name="Google Shape;163;p22"/>
          <p:cNvGrpSpPr/>
          <p:nvPr/>
        </p:nvGrpSpPr>
        <p:grpSpPr>
          <a:xfrm>
            <a:off x="-29327" y="-14802"/>
            <a:ext cx="9198252" cy="1083761"/>
            <a:chOff x="-29322" y="-1965"/>
            <a:chExt cx="9198252" cy="1086259"/>
          </a:xfrm>
        </p:grpSpPr>
        <p:sp>
          <p:nvSpPr>
            <p:cNvPr id="164" name="Google Shape;164;p2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65" name="Google Shape;165;p2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66" name="Google Shape;166;p2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67" name="Google Shape;167;p2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68" name="Google Shape;168;p2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9" name="Google Shape;169;p2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0" name="Google Shape;170;p2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0"/>
        <p:cNvGrpSpPr/>
        <p:nvPr/>
      </p:nvGrpSpPr>
      <p:grpSpPr>
        <a:xfrm>
          <a:off x="0" y="0"/>
          <a:ext cx="0" cy="0"/>
          <a:chOff x="0" y="0"/>
          <a:chExt cx="0" cy="0"/>
        </a:xfrm>
      </p:grpSpPr>
      <p:sp>
        <p:nvSpPr>
          <p:cNvPr id="181" name="Google Shape;181;p2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2" name="Google Shape;182;p2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83" name="Google Shape;183;p24"/>
          <p:cNvGrpSpPr/>
          <p:nvPr/>
        </p:nvGrpSpPr>
        <p:grpSpPr>
          <a:xfrm>
            <a:off x="-29327" y="-14802"/>
            <a:ext cx="9198252" cy="1083761"/>
            <a:chOff x="-29322" y="-1965"/>
            <a:chExt cx="9198252" cy="1086259"/>
          </a:xfrm>
        </p:grpSpPr>
        <p:sp>
          <p:nvSpPr>
            <p:cNvPr id="184" name="Google Shape;184;p2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85" name="Google Shape;185;p2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86" name="Google Shape;186;p2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87" name="Google Shape;187;p2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88" name="Google Shape;188;p2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9" name="Google Shape;189;p2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0" name="Google Shape;190;p2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6"/>
        <p:cNvGrpSpPr/>
        <p:nvPr/>
      </p:nvGrpSpPr>
      <p:grpSpPr>
        <a:xfrm>
          <a:off x="0" y="0"/>
          <a:ext cx="0" cy="0"/>
          <a:chOff x="0" y="0"/>
          <a:chExt cx="0" cy="0"/>
        </a:xfrm>
      </p:grpSpPr>
      <p:sp>
        <p:nvSpPr>
          <p:cNvPr id="197" name="Google Shape;197;p26"/>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8" name="Google Shape;198;p26"/>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99" name="Google Shape;199;p26"/>
          <p:cNvGrpSpPr/>
          <p:nvPr/>
        </p:nvGrpSpPr>
        <p:grpSpPr>
          <a:xfrm>
            <a:off x="-29327" y="-14802"/>
            <a:ext cx="9198252" cy="1083761"/>
            <a:chOff x="-29322" y="-1965"/>
            <a:chExt cx="9198252" cy="1086259"/>
          </a:xfrm>
        </p:grpSpPr>
        <p:sp>
          <p:nvSpPr>
            <p:cNvPr id="200" name="Google Shape;200;p26"/>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01" name="Google Shape;201;p26"/>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02" name="Google Shape;202;p26"/>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03" name="Google Shape;203;p26"/>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04" name="Google Shape;204;p26"/>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5" name="Google Shape;205;p26"/>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6" name="Google Shape;206;p26"/>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83"/>
        <p:cNvGrpSpPr/>
        <p:nvPr/>
      </p:nvGrpSpPr>
      <p:grpSpPr>
        <a:xfrm>
          <a:off x="0" y="0"/>
          <a:ext cx="0" cy="0"/>
          <a:chOff x="0" y="0"/>
          <a:chExt cx="0" cy="0"/>
        </a:xfrm>
      </p:grpSpPr>
      <p:sp>
        <p:nvSpPr>
          <p:cNvPr id="284" name="Google Shape;284;p36"/>
          <p:cNvSpPr txBox="1"/>
          <p:nvPr/>
        </p:nvSpPr>
        <p:spPr>
          <a:xfrm>
            <a:off x="-107950" y="1412875"/>
            <a:ext cx="9252000" cy="3431668"/>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000000"/>
              </a:buClr>
              <a:buSzPts val="3200"/>
              <a:buFont typeface="Constantia"/>
              <a:buNone/>
            </a:pPr>
            <a:r>
              <a:rPr lang="en-US" sz="3200" b="1" i="0" u="none" dirty="0">
                <a:solidFill>
                  <a:srgbClr val="000000"/>
                </a:solidFill>
                <a:latin typeface="Constantia"/>
                <a:ea typeface="Constantia"/>
                <a:cs typeface="Constantia"/>
                <a:sym typeface="Constantia"/>
              </a:rPr>
              <a:t> </a:t>
            </a:r>
            <a:r>
              <a:rPr lang="en-US" sz="3200" b="1" i="0" u="none" dirty="0" err="1">
                <a:solidFill>
                  <a:srgbClr val="000000"/>
                </a:solidFill>
                <a:latin typeface="Constantia"/>
                <a:ea typeface="Constantia"/>
                <a:cs typeface="Constantia"/>
                <a:sym typeface="Constantia"/>
              </a:rPr>
              <a:t>وزارة</a:t>
            </a:r>
            <a:r>
              <a:rPr lang="en-US" sz="3200" b="1" i="0" u="none" dirty="0">
                <a:solidFill>
                  <a:srgbClr val="000000"/>
                </a:solidFill>
                <a:latin typeface="Constantia"/>
                <a:ea typeface="Constantia"/>
                <a:cs typeface="Constantia"/>
                <a:sym typeface="Constantia"/>
              </a:rPr>
              <a:t> </a:t>
            </a:r>
            <a:r>
              <a:rPr lang="en-US" sz="3200" b="1" i="0" u="none" dirty="0" err="1">
                <a:solidFill>
                  <a:srgbClr val="000000"/>
                </a:solidFill>
                <a:latin typeface="Constantia"/>
                <a:ea typeface="Constantia"/>
                <a:cs typeface="Constantia"/>
                <a:sym typeface="Constantia"/>
              </a:rPr>
              <a:t>التعليم</a:t>
            </a:r>
            <a:r>
              <a:rPr lang="en-US" sz="3200" b="1" i="0" u="none" dirty="0">
                <a:solidFill>
                  <a:srgbClr val="000000"/>
                </a:solidFill>
                <a:latin typeface="Constantia"/>
                <a:ea typeface="Constantia"/>
                <a:cs typeface="Constantia"/>
                <a:sym typeface="Constantia"/>
              </a:rPr>
              <a:t> </a:t>
            </a:r>
            <a:r>
              <a:rPr lang="en-US" sz="3200" b="1" i="0" u="none" dirty="0" err="1">
                <a:solidFill>
                  <a:srgbClr val="000000"/>
                </a:solidFill>
                <a:latin typeface="Constantia"/>
                <a:ea typeface="Constantia"/>
                <a:cs typeface="Constantia"/>
                <a:sym typeface="Constantia"/>
              </a:rPr>
              <a:t>العالي</a:t>
            </a:r>
            <a:r>
              <a:rPr lang="en-US" sz="3200" b="1" i="0" u="none" dirty="0">
                <a:solidFill>
                  <a:srgbClr val="000000"/>
                </a:solidFill>
                <a:latin typeface="Constantia"/>
                <a:ea typeface="Constantia"/>
                <a:cs typeface="Constantia"/>
                <a:sym typeface="Constantia"/>
              </a:rPr>
              <a:t> </a:t>
            </a:r>
            <a:r>
              <a:rPr lang="en-US" sz="3200" b="1" i="0" u="none" dirty="0" err="1">
                <a:solidFill>
                  <a:srgbClr val="000000"/>
                </a:solidFill>
                <a:latin typeface="Constantia"/>
                <a:ea typeface="Constantia"/>
                <a:cs typeface="Constantia"/>
                <a:sym typeface="Constantia"/>
              </a:rPr>
              <a:t>والبحث</a:t>
            </a:r>
            <a:r>
              <a:rPr lang="en-US" sz="3200" b="1" i="0" u="none" dirty="0">
                <a:solidFill>
                  <a:srgbClr val="000000"/>
                </a:solidFill>
                <a:latin typeface="Constantia"/>
                <a:ea typeface="Constantia"/>
                <a:cs typeface="Constantia"/>
                <a:sym typeface="Constantia"/>
              </a:rPr>
              <a:t> </a:t>
            </a:r>
            <a:r>
              <a:rPr lang="en-US" sz="3200" b="1" i="0" u="none" dirty="0" err="1">
                <a:solidFill>
                  <a:srgbClr val="000000"/>
                </a:solidFill>
                <a:latin typeface="Constantia"/>
                <a:ea typeface="Constantia"/>
                <a:cs typeface="Constantia"/>
                <a:sym typeface="Constantia"/>
              </a:rPr>
              <a:t>العلمي</a:t>
            </a:r>
            <a:r>
              <a:rPr lang="en-US" sz="3200" b="1" i="0" u="none" dirty="0">
                <a:solidFill>
                  <a:srgbClr val="000000"/>
                </a:solidFill>
                <a:latin typeface="Constantia"/>
                <a:ea typeface="Constantia"/>
                <a:cs typeface="Constantia"/>
                <a:sym typeface="Constantia"/>
              </a:rPr>
              <a:t> </a:t>
            </a:r>
            <a:endParaRPr dirty="0"/>
          </a:p>
          <a:p>
            <a:pPr marL="0" marR="0" lvl="0" indent="0" algn="ctr" rtl="1">
              <a:lnSpc>
                <a:spcPct val="100000"/>
              </a:lnSpc>
              <a:spcBef>
                <a:spcPts val="640"/>
              </a:spcBef>
              <a:spcAft>
                <a:spcPts val="0"/>
              </a:spcAft>
              <a:buClr>
                <a:srgbClr val="000000"/>
              </a:buClr>
              <a:buSzPts val="3200"/>
              <a:buFont typeface="Constantia"/>
              <a:buNone/>
            </a:pPr>
            <a:r>
              <a:rPr lang="en-US" sz="3200" b="1" i="0" u="none" dirty="0" err="1">
                <a:solidFill>
                  <a:srgbClr val="000000"/>
                </a:solidFill>
                <a:latin typeface="Constantia"/>
                <a:ea typeface="Constantia"/>
                <a:cs typeface="Constantia"/>
                <a:sym typeface="Constantia"/>
              </a:rPr>
              <a:t>جامعة</a:t>
            </a:r>
            <a:r>
              <a:rPr lang="en-US" sz="3200" b="1" i="0" u="none" dirty="0">
                <a:solidFill>
                  <a:srgbClr val="000000"/>
                </a:solidFill>
                <a:latin typeface="Constantia"/>
                <a:ea typeface="Constantia"/>
                <a:cs typeface="Constantia"/>
                <a:sym typeface="Constantia"/>
              </a:rPr>
              <a:t> </a:t>
            </a:r>
            <a:r>
              <a:rPr lang="en-US" sz="3200" b="1" i="0" u="none" dirty="0" err="1">
                <a:solidFill>
                  <a:srgbClr val="000000"/>
                </a:solidFill>
                <a:latin typeface="Constantia"/>
                <a:ea typeface="Constantia"/>
                <a:cs typeface="Constantia"/>
                <a:sym typeface="Constantia"/>
              </a:rPr>
              <a:t>ديالى</a:t>
            </a:r>
            <a:endParaRPr dirty="0"/>
          </a:p>
          <a:p>
            <a:pPr marL="0" marR="0" lvl="0" indent="0" algn="ctr" rtl="1">
              <a:lnSpc>
                <a:spcPct val="100000"/>
              </a:lnSpc>
              <a:spcBef>
                <a:spcPts val="640"/>
              </a:spcBef>
              <a:spcAft>
                <a:spcPts val="0"/>
              </a:spcAft>
              <a:buClr>
                <a:srgbClr val="000000"/>
              </a:buClr>
              <a:buSzPts val="3200"/>
              <a:buFont typeface="Constantia"/>
              <a:buNone/>
            </a:pPr>
            <a:r>
              <a:rPr lang="en-US" sz="3200" b="1" i="0" u="none" dirty="0">
                <a:solidFill>
                  <a:srgbClr val="000000"/>
                </a:solidFill>
                <a:latin typeface="Constantia"/>
                <a:ea typeface="Constantia"/>
                <a:cs typeface="Constantia"/>
                <a:sym typeface="Constantia"/>
              </a:rPr>
              <a:t> </a:t>
            </a:r>
            <a:r>
              <a:rPr lang="en-US" sz="3200" b="1" i="0" u="none" dirty="0" err="1">
                <a:solidFill>
                  <a:srgbClr val="000000"/>
                </a:solidFill>
                <a:latin typeface="Constantia"/>
                <a:ea typeface="Constantia"/>
                <a:cs typeface="Constantia"/>
                <a:sym typeface="Constantia"/>
              </a:rPr>
              <a:t>كلية</a:t>
            </a:r>
            <a:r>
              <a:rPr lang="en-US" sz="3200" b="1" i="0" u="none" dirty="0">
                <a:solidFill>
                  <a:srgbClr val="000000"/>
                </a:solidFill>
                <a:latin typeface="Constantia"/>
                <a:ea typeface="Constantia"/>
                <a:cs typeface="Constantia"/>
                <a:sym typeface="Constantia"/>
              </a:rPr>
              <a:t> </a:t>
            </a:r>
            <a:r>
              <a:rPr lang="en-US" sz="3200" b="1" i="0" u="none" dirty="0" err="1">
                <a:solidFill>
                  <a:srgbClr val="000000"/>
                </a:solidFill>
                <a:latin typeface="Constantia"/>
                <a:ea typeface="Constantia"/>
                <a:cs typeface="Constantia"/>
                <a:sym typeface="Constantia"/>
              </a:rPr>
              <a:t>التربية</a:t>
            </a:r>
            <a:r>
              <a:rPr lang="en-US" sz="3200" b="1" i="0" u="none" dirty="0">
                <a:solidFill>
                  <a:srgbClr val="000000"/>
                </a:solidFill>
                <a:latin typeface="Constantia"/>
                <a:ea typeface="Constantia"/>
                <a:cs typeface="Constantia"/>
                <a:sym typeface="Constantia"/>
              </a:rPr>
              <a:t> </a:t>
            </a:r>
            <a:r>
              <a:rPr lang="en-US" sz="3200" b="1" i="0" u="none" dirty="0" err="1">
                <a:solidFill>
                  <a:srgbClr val="000000"/>
                </a:solidFill>
                <a:latin typeface="Constantia"/>
                <a:ea typeface="Constantia"/>
                <a:cs typeface="Constantia"/>
                <a:sym typeface="Constantia"/>
              </a:rPr>
              <a:t>للعلوم</a:t>
            </a:r>
            <a:r>
              <a:rPr lang="en-US" sz="3200" b="1" i="0" u="none" dirty="0">
                <a:solidFill>
                  <a:srgbClr val="000000"/>
                </a:solidFill>
                <a:latin typeface="Constantia"/>
                <a:ea typeface="Constantia"/>
                <a:cs typeface="Constantia"/>
                <a:sym typeface="Constantia"/>
              </a:rPr>
              <a:t> </a:t>
            </a:r>
            <a:r>
              <a:rPr lang="en-US" sz="3200" b="1" i="0" u="none" dirty="0" err="1" smtClean="0">
                <a:solidFill>
                  <a:srgbClr val="000000"/>
                </a:solidFill>
                <a:latin typeface="Constantia"/>
                <a:ea typeface="Constantia"/>
                <a:cs typeface="Constantia"/>
                <a:sym typeface="Constantia"/>
              </a:rPr>
              <a:t>الانسانية</a:t>
            </a:r>
            <a:r>
              <a:rPr lang="en-US" sz="3200" b="1" dirty="0" smtClean="0">
                <a:latin typeface="Constantia"/>
                <a:ea typeface="Constantia"/>
                <a:cs typeface="Constantia"/>
                <a:sym typeface="Constantia"/>
              </a:rPr>
              <a:t>-</a:t>
            </a:r>
            <a:r>
              <a:rPr lang="en-US" sz="3200" b="1" i="0" u="none" dirty="0" smtClean="0">
                <a:solidFill>
                  <a:srgbClr val="000000"/>
                </a:solidFill>
                <a:latin typeface="Constantia"/>
                <a:ea typeface="Constantia"/>
                <a:cs typeface="Constantia"/>
                <a:sym typeface="Constantia"/>
              </a:rPr>
              <a:t> </a:t>
            </a:r>
            <a:r>
              <a:rPr lang="en-US" sz="3200" b="1" i="0" u="none" dirty="0" err="1">
                <a:solidFill>
                  <a:srgbClr val="000000"/>
                </a:solidFill>
                <a:latin typeface="Constantia"/>
                <a:ea typeface="Constantia"/>
                <a:cs typeface="Constantia"/>
                <a:sym typeface="Constantia"/>
              </a:rPr>
              <a:t>قسم</a:t>
            </a:r>
            <a:r>
              <a:rPr lang="en-US" sz="3200" b="1" i="0" u="none" dirty="0">
                <a:solidFill>
                  <a:srgbClr val="000000"/>
                </a:solidFill>
                <a:latin typeface="Constantia"/>
                <a:ea typeface="Constantia"/>
                <a:cs typeface="Constantia"/>
                <a:sym typeface="Constantia"/>
              </a:rPr>
              <a:t> </a:t>
            </a:r>
            <a:r>
              <a:rPr lang="en-US" sz="3200" b="1" i="0" u="none" dirty="0" smtClean="0">
                <a:solidFill>
                  <a:srgbClr val="000000"/>
                </a:solidFill>
                <a:latin typeface="Constantia"/>
                <a:ea typeface="Constantia"/>
                <a:cs typeface="Constantia"/>
                <a:sym typeface="Constantia"/>
              </a:rPr>
              <a:t> </a:t>
            </a:r>
            <a:r>
              <a:rPr lang="ar-IQ" sz="3200" b="1" dirty="0" smtClean="0">
                <a:latin typeface="Constantia"/>
                <a:ea typeface="Constantia"/>
                <a:cs typeface="Constantia"/>
                <a:sym typeface="Constantia"/>
              </a:rPr>
              <a:t>التاريخ</a:t>
            </a:r>
            <a:endParaRPr lang="en-US" sz="3200" b="1" i="0" u="none" dirty="0" smtClean="0">
              <a:solidFill>
                <a:srgbClr val="000000"/>
              </a:solidFill>
              <a:latin typeface="Constantia"/>
              <a:ea typeface="Constantia"/>
              <a:cs typeface="Constantia"/>
              <a:sym typeface="Constantia"/>
            </a:endParaRPr>
          </a:p>
          <a:p>
            <a:pPr marL="0" marR="0" lvl="0" indent="0" algn="ctr" rtl="1">
              <a:lnSpc>
                <a:spcPct val="100000"/>
              </a:lnSpc>
              <a:spcBef>
                <a:spcPts val="640"/>
              </a:spcBef>
              <a:spcAft>
                <a:spcPts val="0"/>
              </a:spcAft>
              <a:buClr>
                <a:srgbClr val="000000"/>
              </a:buClr>
              <a:buSzPts val="3200"/>
              <a:buFont typeface="Constantia"/>
              <a:buNone/>
            </a:pPr>
            <a:r>
              <a:rPr lang="ar-IQ" sz="3200" b="1" dirty="0" smtClean="0">
                <a:latin typeface="Constantia"/>
                <a:ea typeface="Constantia"/>
                <a:cs typeface="Constantia"/>
                <a:sym typeface="Constantia"/>
              </a:rPr>
              <a:t>محاضرات تاريخ الدولة العربية الإسلامية</a:t>
            </a:r>
          </a:p>
          <a:p>
            <a:pPr marL="0" marR="0" lvl="0" indent="0" algn="ctr" rtl="1">
              <a:lnSpc>
                <a:spcPct val="100000"/>
              </a:lnSpc>
              <a:spcBef>
                <a:spcPts val="640"/>
              </a:spcBef>
              <a:spcAft>
                <a:spcPts val="0"/>
              </a:spcAft>
              <a:buClr>
                <a:srgbClr val="000000"/>
              </a:buClr>
              <a:buSzPts val="3200"/>
              <a:buFont typeface="Constantia"/>
              <a:buNone/>
            </a:pPr>
            <a:r>
              <a:rPr lang="ar-IQ" sz="3200" b="1" i="0" u="none" dirty="0" smtClean="0">
                <a:solidFill>
                  <a:srgbClr val="000000"/>
                </a:solidFill>
                <a:latin typeface="Constantia"/>
                <a:ea typeface="Constantia"/>
                <a:cs typeface="Constantia"/>
                <a:sym typeface="Constantia"/>
              </a:rPr>
              <a:t>مدرس المادة </a:t>
            </a:r>
            <a:r>
              <a:rPr lang="ar-IQ" sz="3200" b="1" i="0" u="none" dirty="0" smtClean="0">
                <a:solidFill>
                  <a:srgbClr val="000000"/>
                </a:solidFill>
                <a:latin typeface="Constantia"/>
                <a:ea typeface="Constantia"/>
                <a:cs typeface="Constantia"/>
                <a:sym typeface="Constantia"/>
              </a:rPr>
              <a:t>:أ. </a:t>
            </a:r>
            <a:r>
              <a:rPr lang="ar-IQ" sz="3200" b="1" i="0" u="none" dirty="0" err="1" smtClean="0">
                <a:solidFill>
                  <a:srgbClr val="000000"/>
                </a:solidFill>
                <a:latin typeface="Constantia"/>
                <a:ea typeface="Constantia"/>
                <a:cs typeface="Constantia"/>
                <a:sym typeface="Constantia"/>
              </a:rPr>
              <a:t>م</a:t>
            </a:r>
            <a:r>
              <a:rPr lang="ar-IQ" sz="3200" b="1" i="0" u="none" dirty="0" smtClean="0">
                <a:solidFill>
                  <a:srgbClr val="000000"/>
                </a:solidFill>
                <a:latin typeface="Constantia"/>
                <a:ea typeface="Constantia"/>
                <a:cs typeface="Constantia"/>
                <a:sym typeface="Constantia"/>
              </a:rPr>
              <a:t>. مالك مهدي </a:t>
            </a:r>
            <a:r>
              <a:rPr lang="ar-IQ" sz="3200" b="1" i="0" u="none" dirty="0" err="1" smtClean="0">
                <a:solidFill>
                  <a:srgbClr val="000000"/>
                </a:solidFill>
                <a:latin typeface="Constantia"/>
                <a:ea typeface="Constantia"/>
                <a:cs typeface="Constantia"/>
                <a:sym typeface="Constantia"/>
              </a:rPr>
              <a:t>حايف</a:t>
            </a:r>
            <a:endParaRPr lang="en-US" sz="3200" b="1" i="0" u="none" dirty="0" smtClean="0">
              <a:solidFill>
                <a:srgbClr val="000000"/>
              </a:solidFill>
              <a:latin typeface="Constantia"/>
              <a:ea typeface="Constantia"/>
              <a:cs typeface="Constantia"/>
              <a:sym typeface="Constantia"/>
            </a:endParaRPr>
          </a:p>
          <a:p>
            <a:pPr marL="0" marR="0" lvl="0" indent="0" algn="ctr" rtl="1">
              <a:lnSpc>
                <a:spcPct val="100000"/>
              </a:lnSpc>
              <a:spcBef>
                <a:spcPts val="640"/>
              </a:spcBef>
              <a:spcAft>
                <a:spcPts val="0"/>
              </a:spcAft>
              <a:buClr>
                <a:srgbClr val="000000"/>
              </a:buClr>
              <a:buSzPts val="3200"/>
              <a:buFont typeface="Constantia"/>
              <a:buNone/>
            </a:pPr>
            <a:r>
              <a:rPr lang="en-US" sz="3200" b="1" i="0" u="none" dirty="0" smtClean="0">
                <a:solidFill>
                  <a:srgbClr val="000000"/>
                </a:solidFill>
                <a:latin typeface="Constantia"/>
                <a:ea typeface="Constantia"/>
                <a:cs typeface="Constantia"/>
                <a:sym typeface="Constantia"/>
              </a:rPr>
              <a:t> </a:t>
            </a:r>
            <a:endParaRPr dirty="0"/>
          </a:p>
        </p:txBody>
      </p:sp>
      <p:pic>
        <p:nvPicPr>
          <p:cNvPr id="285" name="Google Shape;285;p36"/>
          <p:cNvPicPr preferRelativeResize="0"/>
          <p:nvPr/>
        </p:nvPicPr>
        <p:blipFill rotWithShape="1">
          <a:blip r:embed="rId4">
            <a:alphaModFix/>
          </a:blip>
          <a:srcRect/>
          <a:stretch/>
        </p:blipFill>
        <p:spPr>
          <a:xfrm>
            <a:off x="7340600" y="119062"/>
            <a:ext cx="1584325" cy="1584325"/>
          </a:xfrm>
          <a:prstGeom prst="rect">
            <a:avLst/>
          </a:prstGeom>
          <a:noFill/>
          <a:ln>
            <a:noFill/>
          </a:ln>
        </p:spPr>
      </p:pic>
      <p:pic>
        <p:nvPicPr>
          <p:cNvPr id="286" name="Google Shape;286;p36"/>
          <p:cNvPicPr preferRelativeResize="0"/>
          <p:nvPr/>
        </p:nvPicPr>
        <p:blipFill rotWithShape="1">
          <a:blip r:embed="rId5">
            <a:alphaModFix/>
          </a:blip>
          <a:srcRect/>
          <a:stretch/>
        </p:blipFill>
        <p:spPr>
          <a:xfrm>
            <a:off x="107950" y="119062"/>
            <a:ext cx="1804987" cy="179863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6629"/>
          </a:xfrm>
        </p:spPr>
        <p:txBody>
          <a:bodyPr/>
          <a:lstStyle/>
          <a:p>
            <a:pPr algn="ctr"/>
            <a:r>
              <a:rPr lang="ar-IQ" sz="3600" b="1" dirty="0" smtClean="0"/>
              <a:t>مرض الرسول(</a:t>
            </a:r>
            <a:r>
              <a:rPr lang="en-US" sz="3600" b="1" dirty="0" smtClean="0">
                <a:sym typeface="AGA Arabesque"/>
              </a:rPr>
              <a:t></a:t>
            </a:r>
            <a:r>
              <a:rPr lang="ar-IQ" sz="3600" b="1" dirty="0" smtClean="0"/>
              <a:t>) ووفاته سنة 11 هـ :</a:t>
            </a:r>
            <a:endParaRPr lang="ar-IQ" sz="3600" dirty="0"/>
          </a:p>
        </p:txBody>
      </p:sp>
      <p:sp>
        <p:nvSpPr>
          <p:cNvPr id="3" name="عنصر نائب للنص 2"/>
          <p:cNvSpPr>
            <a:spLocks noGrp="1"/>
          </p:cNvSpPr>
          <p:nvPr>
            <p:ph type="body" idx="1"/>
          </p:nvPr>
        </p:nvSpPr>
        <p:spPr>
          <a:xfrm>
            <a:off x="0" y="1219200"/>
            <a:ext cx="9144000" cy="5638800"/>
          </a:xfrm>
        </p:spPr>
        <p:txBody>
          <a:bodyPr/>
          <a:lstStyle/>
          <a:p>
            <a:pPr algn="just">
              <a:buNone/>
            </a:pPr>
            <a:r>
              <a:rPr lang="ar-IQ" sz="2800" dirty="0" smtClean="0"/>
              <a:t>وان وفاته قد فاجأت المسلمين لأنه كان وهو في مرضه يذهب إلى المسجد ويشارك المسلمين لأداء الصلاة كان في آخر يوم من وفاته وهو قاعداً, فلما أعلن عن وفاته رفض الناس تصديق الخبر, وبعدها وقف أبو بكر الصديق</a:t>
            </a:r>
            <a:r>
              <a:rPr lang="en-US" sz="2800" dirty="0" smtClean="0">
                <a:sym typeface="AGA Arabesque"/>
              </a:rPr>
              <a:t> </a:t>
            </a:r>
            <a:r>
              <a:rPr lang="ar-IQ" sz="2800" dirty="0" smtClean="0"/>
              <a:t> في الناس خطيباً فقال من سورة </a:t>
            </a:r>
            <a:r>
              <a:rPr lang="ar-IQ" sz="2800" dirty="0" err="1" smtClean="0"/>
              <a:t>ال</a:t>
            </a:r>
            <a:r>
              <a:rPr lang="ar-IQ" sz="2800" dirty="0" smtClean="0"/>
              <a:t> عمران:( من كان يعبد محمداً فأن محمداً قد مات, ومن كان يعبد الله فأن الله حي لا يموت...) ثم تلا هذه الآية:</a:t>
            </a:r>
            <a:r>
              <a:rPr lang="en-US" sz="2800" dirty="0" smtClean="0">
                <a:sym typeface="AGA Arabesque"/>
              </a:rPr>
              <a:t></a:t>
            </a:r>
            <a:r>
              <a:rPr lang="ar-IQ" sz="2800" dirty="0" smtClean="0"/>
              <a:t> وَمَا مُحَمَّدٌ إِلَّا رَسُولٌ قَدْ خَلَتْ مِنْ قَبْلِهِ الرُّسُلُ أَفَإِنْ مَاتَ أَوْ قُتِلَ انْقَلَبْتُمْ عَلَى أَعْقَابِكُمْ وَمَنْ يَنْقَلِبْ عَلَى </a:t>
            </a:r>
            <a:r>
              <a:rPr lang="ar-IQ" sz="2800" dirty="0" err="1" smtClean="0"/>
              <a:t>عَقِبَيْهِ</a:t>
            </a:r>
            <a:r>
              <a:rPr lang="ar-IQ" sz="2800" dirty="0" smtClean="0"/>
              <a:t> فَلَنْ يَضُرَّ اللَّهَ شَيْئًا وَسَيَجْزِي اللَّهُ الشَّاكِرِينَ (144) </a:t>
            </a:r>
            <a:r>
              <a:rPr lang="en-US" sz="2800" dirty="0" smtClean="0">
                <a:sym typeface="AGA Arabesque"/>
              </a:rPr>
              <a:t></a:t>
            </a:r>
            <a:r>
              <a:rPr lang="ar-IQ" sz="2800" dirty="0" smtClean="0"/>
              <a:t>, فأيقنوا المسلمين بأن رسول الله قد مات بعد أن أكمل رسالته ونقل العرب من الشرك إلى الإسلام بعد أن جاهد بسيفه ولسانه لتكوين امة واحدة ودولة واحدة ولم يغادر قومه ألا وقد وضع بين أيديهم رسالة سامية لا تقتصر على العرب وحدهم وإنما تسعى إلى هداية بني الإنسان كافة, وتجلى هذا من سورة الأحزاب بقوله تعالى: </a:t>
            </a:r>
            <a:r>
              <a:rPr lang="en-US" sz="2800" dirty="0" smtClean="0">
                <a:sym typeface="AGA Arabesque"/>
              </a:rPr>
              <a:t></a:t>
            </a:r>
            <a:r>
              <a:rPr lang="ar-IQ" sz="2800" dirty="0" smtClean="0"/>
              <a:t>مَا كَانَ مُحَمَّدٌ أَبَا أَحَدٍ مِنْ رِجَالِكُمْ وَلَكِنْ رَسُولَ اللَّهِ وَخَاتَمَ النَّبِيِّينَ وَكَانَ اللَّهُ بِكُلِّ شَيْءٍ عَلِيمًا (40) </a:t>
            </a:r>
            <a:r>
              <a:rPr lang="en-US" sz="2800" dirty="0" smtClean="0">
                <a:sym typeface="AGA Arabesque"/>
              </a:rPr>
              <a:t></a:t>
            </a:r>
            <a:endParaRPr lang="en-US" sz="2800" dirty="0" smtClean="0"/>
          </a:p>
          <a:p>
            <a:pPr algn="just">
              <a:buNone/>
            </a:pPr>
            <a:endParaRPr lang="ar-IQ"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نهاية المحاضرة</a:t>
            </a:r>
            <a:endParaRPr lang="ar-IQ" dirty="0"/>
          </a:p>
        </p:txBody>
      </p:sp>
      <p:sp>
        <p:nvSpPr>
          <p:cNvPr id="3" name="عنصر نائب للنص 2"/>
          <p:cNvSpPr>
            <a:spLocks noGrp="1"/>
          </p:cNvSpPr>
          <p:nvPr>
            <p:ph type="body" idx="1"/>
          </p:nvPr>
        </p:nvSpPr>
        <p:spPr/>
        <p:txBody>
          <a:bodyPr/>
          <a:lstStyle/>
          <a:p>
            <a:pPr algn="ctr">
              <a:buNone/>
            </a:pPr>
            <a:r>
              <a:rPr lang="ar-IQ" sz="3600" dirty="0" smtClean="0"/>
              <a:t>   </a:t>
            </a:r>
          </a:p>
          <a:p>
            <a:pPr algn="ctr">
              <a:buNone/>
            </a:pPr>
            <a:r>
              <a:rPr lang="ar-IQ" sz="3600" dirty="0" smtClean="0"/>
              <a:t>   </a:t>
            </a:r>
            <a:r>
              <a:rPr lang="ar-IQ" sz="4000" dirty="0" smtClean="0"/>
              <a:t>شكرا لحسن متابعتكم واستماعكم</a:t>
            </a:r>
          </a:p>
          <a:p>
            <a:pPr algn="ctr">
              <a:buNone/>
            </a:pPr>
            <a:r>
              <a:rPr lang="ar-IQ" sz="4000" dirty="0" smtClean="0"/>
              <a:t/>
            </a:r>
            <a:br>
              <a:rPr lang="ar-IQ" sz="4000" dirty="0" smtClean="0"/>
            </a:br>
            <a:r>
              <a:rPr lang="ar-IQ" sz="4000" smtClean="0"/>
              <a:t>أستاذ </a:t>
            </a:r>
            <a:r>
              <a:rPr lang="ar-IQ" sz="4000" smtClean="0"/>
              <a:t>المادة:أ. </a:t>
            </a:r>
            <a:r>
              <a:rPr lang="ar-IQ" sz="4000" dirty="0" err="1" smtClean="0"/>
              <a:t>م</a:t>
            </a:r>
            <a:r>
              <a:rPr lang="ar-IQ" sz="4000" dirty="0" smtClean="0"/>
              <a:t>.مالك مهدي </a:t>
            </a:r>
            <a:r>
              <a:rPr lang="ar-IQ" sz="4000" dirty="0" err="1" smtClean="0"/>
              <a:t>حايف</a:t>
            </a:r>
            <a:endParaRPr lang="ar-IQ"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7"/>
          <p:cNvSpPr txBox="1">
            <a:spLocks noGrp="1"/>
          </p:cNvSpPr>
          <p:nvPr>
            <p:ph type="title"/>
          </p:nvPr>
        </p:nvSpPr>
        <p:spPr>
          <a:xfrm>
            <a:off x="0" y="1"/>
            <a:ext cx="9144000" cy="900331"/>
          </a:xfrm>
          <a:prstGeom prst="rect">
            <a:avLst/>
          </a:prstGeom>
          <a:noFill/>
          <a:ln>
            <a:noFill/>
          </a:ln>
        </p:spPr>
        <p:txBody>
          <a:bodyPr spcFirstLastPara="1" wrap="square" lIns="0" tIns="45700" rIns="0" bIns="0" anchor="b" anchorCtr="0">
            <a:noAutofit/>
          </a:bodyPr>
          <a:lstStyle/>
          <a:p>
            <a:pPr lvl="0" algn="ctr">
              <a:buSzPts val="5000"/>
            </a:pPr>
            <a:r>
              <a:rPr lang="ar-IQ" b="1" dirty="0" smtClean="0"/>
              <a:t> </a:t>
            </a:r>
            <a:r>
              <a:rPr lang="ar-IQ" sz="3600" b="1" dirty="0" smtClean="0"/>
              <a:t>موقعة حنين وحصار الطائف سنة 8 هـ:</a:t>
            </a:r>
            <a:endParaRPr sz="3600" b="0" dirty="0">
              <a:solidFill>
                <a:schemeClr val="dk2"/>
              </a:solidFill>
              <a:latin typeface="Calibri"/>
              <a:ea typeface="Calibri"/>
              <a:cs typeface="Calibri"/>
              <a:sym typeface="Calibri"/>
            </a:endParaRPr>
          </a:p>
        </p:txBody>
      </p:sp>
      <p:sp>
        <p:nvSpPr>
          <p:cNvPr id="292" name="Google Shape;292;p37"/>
          <p:cNvSpPr txBox="1">
            <a:spLocks noGrp="1"/>
          </p:cNvSpPr>
          <p:nvPr>
            <p:ph type="body" idx="1"/>
          </p:nvPr>
        </p:nvSpPr>
        <p:spPr>
          <a:xfrm>
            <a:off x="0" y="914400"/>
            <a:ext cx="9144000" cy="5943600"/>
          </a:xfrm>
          <a:prstGeom prst="rect">
            <a:avLst/>
          </a:prstGeom>
          <a:noFill/>
          <a:ln>
            <a:noFill/>
          </a:ln>
        </p:spPr>
        <p:txBody>
          <a:bodyPr spcFirstLastPara="1" wrap="square" lIns="91425" tIns="45700" rIns="91425" bIns="45700" anchor="t" anchorCtr="0">
            <a:noAutofit/>
          </a:bodyPr>
          <a:lstStyle/>
          <a:p>
            <a:pPr marL="274320" lvl="0" indent="-117475" algn="just">
              <a:spcBef>
                <a:spcPts val="0"/>
              </a:spcBef>
              <a:buSzPts val="2470"/>
              <a:buNone/>
            </a:pPr>
            <a:r>
              <a:rPr lang="ar-IQ" dirty="0" smtClean="0"/>
              <a:t> </a:t>
            </a:r>
            <a:r>
              <a:rPr lang="ar-IQ" sz="2000" dirty="0" smtClean="0"/>
              <a:t> </a:t>
            </a:r>
            <a:r>
              <a:rPr lang="ar-IQ" sz="2400" dirty="0" smtClean="0"/>
              <a:t>بينما كان الرسول(</a:t>
            </a:r>
            <a:r>
              <a:rPr lang="en-US" sz="2400" dirty="0" smtClean="0">
                <a:sym typeface="AGA Arabesque"/>
              </a:rPr>
              <a:t></a:t>
            </a:r>
            <a:r>
              <a:rPr lang="ar-IQ" sz="2400" dirty="0" smtClean="0"/>
              <a:t>)  في مكة  بلغه عن استعداد قبيلة هوازن </a:t>
            </a:r>
            <a:r>
              <a:rPr lang="ar-IQ" sz="2400" dirty="0" err="1" smtClean="0"/>
              <a:t>وثقيف</a:t>
            </a:r>
            <a:r>
              <a:rPr lang="ar-IQ" sz="2400" dirty="0" smtClean="0"/>
              <a:t> لمحاربته فأرسل عبد الله بن أبي </a:t>
            </a:r>
            <a:r>
              <a:rPr lang="ar-IQ" sz="2400" dirty="0" err="1" smtClean="0"/>
              <a:t>حدرد</a:t>
            </a:r>
            <a:r>
              <a:rPr lang="ar-IQ" sz="2400" dirty="0" smtClean="0"/>
              <a:t> </a:t>
            </a:r>
            <a:r>
              <a:rPr lang="ar-IQ" sz="2400" dirty="0" err="1" smtClean="0"/>
              <a:t>الاسلمي</a:t>
            </a:r>
            <a:r>
              <a:rPr lang="ar-IQ" sz="2400" dirty="0" smtClean="0"/>
              <a:t> ليأتيه خبرهم فعاد مؤكدا على ما هم عازمين, حيث عندما علموا ما تم من فتح مكة أيقنوا أنهم على خطى مكة فسارعوا في الهجوم والمباغتة قبل أن يباغتهم الرسول(</a:t>
            </a:r>
            <a:r>
              <a:rPr lang="en-US" sz="2400" dirty="0" smtClean="0">
                <a:sym typeface="AGA Arabesque"/>
              </a:rPr>
              <a:t></a:t>
            </a:r>
            <a:r>
              <a:rPr lang="ar-IQ" sz="2400" dirty="0" smtClean="0"/>
              <a:t>) إذ لم تبقى قوة في الحجاز أن تقف في وجه المسلمين, فحشدت </a:t>
            </a:r>
            <a:r>
              <a:rPr lang="ar-IQ" sz="2400" dirty="0" err="1" smtClean="0"/>
              <a:t>ثقيف</a:t>
            </a:r>
            <a:r>
              <a:rPr lang="ar-IQ" sz="2400" dirty="0" smtClean="0"/>
              <a:t> وهوازن تحت قيادة زعيم هوازن مالك بن عوف وكان شاباً عمره يناهز الثلاثون سنة استطاع أن يجمع من المقاتلين عشرون ألف مقاتل كما اخرج معه إلى ارض المعركة أموالهم ونسائهم وأبنائهم لكي يستميتون في القتال من اجلها, مما أثار اعتراضات بعضهم خوفاً من حالة خسران المعركة خاصة دريد بن </a:t>
            </a:r>
            <a:r>
              <a:rPr lang="ar-IQ" sz="2400" dirty="0" err="1" smtClean="0"/>
              <a:t>الصمة</a:t>
            </a:r>
            <a:r>
              <a:rPr lang="ar-IQ" sz="2400" dirty="0" smtClean="0"/>
              <a:t> زعيم </a:t>
            </a:r>
            <a:r>
              <a:rPr lang="ar-IQ" sz="2400" dirty="0" err="1" smtClean="0"/>
              <a:t>ثقيف</a:t>
            </a:r>
            <a:r>
              <a:rPr lang="ar-IQ" sz="2400" dirty="0" smtClean="0"/>
              <a:t> وكان شيخا كبيراً, غير أن مالك كان مصمماً على رأيه, ثم سار بجيشه حتى عسكر </a:t>
            </a:r>
            <a:r>
              <a:rPr lang="ar-IQ" sz="2400" dirty="0" err="1" smtClean="0"/>
              <a:t>به</a:t>
            </a:r>
            <a:r>
              <a:rPr lang="ar-IQ" sz="2400" dirty="0" smtClean="0"/>
              <a:t> في وادي من أودية تهامة يدعى حنيناً, حشد الرسول(</a:t>
            </a:r>
            <a:r>
              <a:rPr lang="en-US" sz="2400" dirty="0" smtClean="0">
                <a:sym typeface="AGA Arabesque"/>
              </a:rPr>
              <a:t></a:t>
            </a:r>
            <a:r>
              <a:rPr lang="ar-IQ" sz="2400" dirty="0" smtClean="0"/>
              <a:t>) للمعركة اثنا عشر ألفا من المقاتلين, كانوا عشرة من الذين فتح بهم مكة بالإضافة إلى ألفين من أهل مكة الذين اسلموا حديثاً, واستعار دروعاً وسلاحا من عند صفوان بن </a:t>
            </a:r>
            <a:r>
              <a:rPr lang="ar-IQ" sz="2400" dirty="0" err="1" smtClean="0"/>
              <a:t>امية</a:t>
            </a:r>
            <a:r>
              <a:rPr lang="ar-IQ" sz="2400" dirty="0" smtClean="0"/>
              <a:t> , وغادر مكة متوجها </a:t>
            </a:r>
            <a:r>
              <a:rPr lang="ar-IQ" sz="2400" dirty="0" err="1" smtClean="0"/>
              <a:t>الى</a:t>
            </a:r>
            <a:r>
              <a:rPr lang="ar-IQ" sz="2400" dirty="0" smtClean="0"/>
              <a:t> حنين في 6شوال من السنة 8هـ ووصلها في10 شوال, ولسبق دخول قوات المشركين من </a:t>
            </a:r>
            <a:r>
              <a:rPr lang="ar-IQ" sz="2400" dirty="0" err="1" smtClean="0"/>
              <a:t>ثقيف</a:t>
            </a:r>
            <a:r>
              <a:rPr lang="ar-IQ" sz="2400" dirty="0" smtClean="0"/>
              <a:t> وهوازن إلى وادي حنين جعلهم في الاستفادة منه في الوصول إلى ارض المعركة فوزع قائدهم قواته بطريقة تساعدها على الاستفادة من مضايق وشعاب وادي حنين, وعند السحر عبأ الرسول(</a:t>
            </a:r>
            <a:r>
              <a:rPr lang="en-US" sz="2400" dirty="0" smtClean="0">
                <a:sym typeface="AGA Arabesque"/>
              </a:rPr>
              <a:t></a:t>
            </a:r>
            <a:r>
              <a:rPr lang="ar-IQ" sz="2400" dirty="0" smtClean="0"/>
              <a:t>)  قواته للقتال وكانوا شديدين الثقة بأنفسهم للانتصارات التي حققوها ولكثرتهم, غير أنهم </a:t>
            </a:r>
            <a:r>
              <a:rPr lang="ar-IQ" sz="2400" dirty="0" err="1" smtClean="0"/>
              <a:t>فوجئوا</a:t>
            </a:r>
            <a:r>
              <a:rPr lang="ar-IQ" sz="2400" dirty="0" smtClean="0"/>
              <a:t> عند الهجوم بكثرة قوات العدو والكمائن </a:t>
            </a:r>
            <a:endParaRPr lang="ar-IQ"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8"/>
          <p:cNvSpPr txBox="1">
            <a:spLocks noGrp="1"/>
          </p:cNvSpPr>
          <p:nvPr>
            <p:ph type="title"/>
          </p:nvPr>
        </p:nvSpPr>
        <p:spPr>
          <a:xfrm>
            <a:off x="0" y="0"/>
            <a:ext cx="9144000" cy="1308295"/>
          </a:xfrm>
          <a:prstGeom prst="rect">
            <a:avLst/>
          </a:prstGeom>
          <a:noFill/>
          <a:ln>
            <a:noFill/>
          </a:ln>
        </p:spPr>
        <p:txBody>
          <a:bodyPr spcFirstLastPara="1" wrap="square" lIns="0" tIns="45700" rIns="0" bIns="0" anchor="b" anchorCtr="0">
            <a:noAutofit/>
          </a:bodyPr>
          <a:lstStyle/>
          <a:p>
            <a:pPr lvl="0" algn="ctr">
              <a:buSzPts val="5000"/>
            </a:pPr>
            <a:r>
              <a:rPr lang="ar-IQ" sz="3600" b="1" dirty="0" smtClean="0"/>
              <a:t>موقعة حنين وحصار الطائف سنة 8 هـ :</a:t>
            </a:r>
            <a:endParaRPr sz="3600" b="0" dirty="0">
              <a:solidFill>
                <a:schemeClr val="dk2"/>
              </a:solidFill>
              <a:latin typeface="Calibri"/>
              <a:ea typeface="Calibri"/>
              <a:cs typeface="Calibri"/>
              <a:sym typeface="Calibri"/>
            </a:endParaRPr>
          </a:p>
        </p:txBody>
      </p:sp>
      <p:sp>
        <p:nvSpPr>
          <p:cNvPr id="298" name="Google Shape;298;p38"/>
          <p:cNvSpPr txBox="1">
            <a:spLocks noGrp="1"/>
          </p:cNvSpPr>
          <p:nvPr>
            <p:ph type="body" idx="1"/>
          </p:nvPr>
        </p:nvSpPr>
        <p:spPr>
          <a:xfrm>
            <a:off x="0" y="1322363"/>
            <a:ext cx="9144000" cy="5535637"/>
          </a:xfrm>
          <a:prstGeom prst="rect">
            <a:avLst/>
          </a:prstGeom>
          <a:noFill/>
          <a:ln>
            <a:noFill/>
          </a:ln>
        </p:spPr>
        <p:txBody>
          <a:bodyPr spcFirstLastPara="1" wrap="square" lIns="91425" tIns="45700" rIns="91425" bIns="45700" anchor="t" anchorCtr="0">
            <a:noAutofit/>
          </a:bodyPr>
          <a:lstStyle/>
          <a:p>
            <a:pPr marL="274320" indent="-117475" algn="just">
              <a:spcBef>
                <a:spcPts val="0"/>
              </a:spcBef>
              <a:buSzPts val="2470"/>
              <a:buNone/>
            </a:pPr>
            <a:r>
              <a:rPr lang="ar-IQ" sz="2400" dirty="0" smtClean="0"/>
              <a:t>التي كانوا نصبوها للمسلمين في الوديان, فاختلت صفوفهم وهربت بعض القبائل البدوية من سليم وتبعهم أهل مكة , كاد الموقف يتطور لصالح المشركين لولا أن الرسول(</a:t>
            </a:r>
            <a:r>
              <a:rPr lang="en-US" sz="2400" dirty="0" smtClean="0">
                <a:sym typeface="AGA Arabesque"/>
              </a:rPr>
              <a:t></a:t>
            </a:r>
            <a:r>
              <a:rPr lang="ar-IQ" sz="2400" dirty="0" smtClean="0"/>
              <a:t>) ثبت بقوة في ارض المعركة وينادي على أصحابه من المهاجرين والأنصار بالثبات, فأخذ الناس يتجمعون تحت قيادته وبدأت كفة القتال تميل إلى المسلمين بعد التغلب على هول الصدمة الأولى, وبدأت قوات الأعداء بالتفكك والاضطراب, ثم ولوا تاركين أموالهم ونسائهم       وذرا ريهم بأيدي المسلمين وهربوا رجالهم حتى وصلوا إلى الطائف من الرعب وخوفهم من المسلمين, خسروا </a:t>
            </a:r>
            <a:r>
              <a:rPr lang="ar-IQ" sz="2400" dirty="0" err="1" smtClean="0"/>
              <a:t>ثقيف</a:t>
            </a:r>
            <a:r>
              <a:rPr lang="ar-IQ" sz="2400" dirty="0" smtClean="0"/>
              <a:t> وهوازن ما يقارب السبعين قتيلاً أما ما استشهد من المسلمين أربعة شهداء, عمل الرسول(</a:t>
            </a:r>
            <a:r>
              <a:rPr lang="en-US" sz="2400" dirty="0" smtClean="0">
                <a:sym typeface="AGA Arabesque"/>
              </a:rPr>
              <a:t></a:t>
            </a:r>
            <a:r>
              <a:rPr lang="ar-IQ" sz="2400" dirty="0" smtClean="0"/>
              <a:t>) إلى استثمار النصر لصالحة فتبعهم إلى الطائف  وضرب عليهم الحصار لحملهم إلى الاستسلام غير أنها كانت محصنة ذات أسوار عالية ورمموها حديثاً خوفاً من هذه المعركة في حالة الخسارة, ولهم من الوسائل الدفاعية ما يجعلهم محصنين لفترة طويلة من الزمن, استمر الحصار إلى بضعة وعشرين يوماً وقيل ثمانية وعشرين يوماً غير أنهم لم يبد عليهم الضعف أو الميل إلى الاستسلام, واستخدم الرسول(</a:t>
            </a:r>
            <a:r>
              <a:rPr lang="en-US" sz="2400" dirty="0" smtClean="0">
                <a:sym typeface="AGA Arabesque"/>
              </a:rPr>
              <a:t></a:t>
            </a:r>
            <a:r>
              <a:rPr lang="ar-IQ" sz="2400" dirty="0" smtClean="0"/>
              <a:t>) عدة وسائل للضغط على المدينة منها استخدام المنجنيق في رمي الحصون وتحريض رقيق أهل الطائف على الهرب من أسيادهم لقاء الحصول على حرياتهم ألا أنها لم تحقق أغراضها ,</a:t>
            </a:r>
            <a:endParaRPr sz="2600" dirty="0">
              <a:solidFill>
                <a:schemeClr val="dk1"/>
              </a:solidFill>
              <a:latin typeface="Constantia"/>
              <a:ea typeface="Constantia"/>
              <a:cs typeface="Constantia"/>
              <a:sym typeface="Constant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9"/>
          <p:cNvSpPr txBox="1">
            <a:spLocks noGrp="1"/>
          </p:cNvSpPr>
          <p:nvPr>
            <p:ph type="title"/>
          </p:nvPr>
        </p:nvSpPr>
        <p:spPr>
          <a:xfrm>
            <a:off x="0" y="0"/>
            <a:ext cx="9144000" cy="1252025"/>
          </a:xfrm>
          <a:prstGeom prst="rect">
            <a:avLst/>
          </a:prstGeom>
          <a:noFill/>
          <a:ln>
            <a:noFill/>
          </a:ln>
        </p:spPr>
        <p:txBody>
          <a:bodyPr spcFirstLastPara="1" wrap="square" lIns="0" tIns="45700" rIns="0" bIns="0" anchor="b" anchorCtr="0">
            <a:noAutofit/>
          </a:bodyPr>
          <a:lstStyle/>
          <a:p>
            <a:pPr lvl="0" algn="ctr">
              <a:buSzPts val="5000"/>
            </a:pPr>
            <a:r>
              <a:rPr lang="ar-IQ" sz="3600" b="1" dirty="0" smtClean="0"/>
              <a:t>موقعة حنين وحصار الطائف سنة 8 هـ :</a:t>
            </a:r>
            <a:endParaRPr sz="3600" b="0" dirty="0">
              <a:solidFill>
                <a:schemeClr val="dk2"/>
              </a:solidFill>
              <a:latin typeface="Calibri"/>
              <a:ea typeface="Calibri"/>
              <a:cs typeface="Calibri"/>
              <a:sym typeface="Calibri"/>
            </a:endParaRPr>
          </a:p>
        </p:txBody>
      </p:sp>
      <p:sp>
        <p:nvSpPr>
          <p:cNvPr id="304" name="Google Shape;304;p39"/>
          <p:cNvSpPr txBox="1">
            <a:spLocks noGrp="1"/>
          </p:cNvSpPr>
          <p:nvPr>
            <p:ph type="body" idx="1"/>
          </p:nvPr>
        </p:nvSpPr>
        <p:spPr>
          <a:xfrm>
            <a:off x="0" y="1336431"/>
            <a:ext cx="9144000" cy="5521569"/>
          </a:xfrm>
          <a:prstGeom prst="rect">
            <a:avLst/>
          </a:prstGeom>
          <a:noFill/>
          <a:ln>
            <a:noFill/>
          </a:ln>
        </p:spPr>
        <p:txBody>
          <a:bodyPr spcFirstLastPara="1" wrap="square" lIns="91425" tIns="45700" rIns="91425" bIns="45700" anchor="t" anchorCtr="0">
            <a:noAutofit/>
          </a:bodyPr>
          <a:lstStyle/>
          <a:p>
            <a:pPr marL="274320" indent="-117475" algn="just">
              <a:spcBef>
                <a:spcPts val="0"/>
              </a:spcBef>
              <a:buSzPts val="2470"/>
              <a:buNone/>
            </a:pPr>
            <a:r>
              <a:rPr lang="ar-IQ" sz="2400" dirty="0" smtClean="0"/>
              <a:t>غير أن أهل الطائف استمروا في الدفاع عن طريق رمي المسلمين بالنبل وأصابوا عدد منهم بالجروح والاستشهاد ما يقارب اثنا عشر, جعل ذلك من الرسول(</a:t>
            </a:r>
            <a:r>
              <a:rPr lang="en-US" sz="2400" dirty="0" smtClean="0">
                <a:sym typeface="AGA Arabesque"/>
              </a:rPr>
              <a:t></a:t>
            </a:r>
            <a:r>
              <a:rPr lang="ar-IQ" sz="2400" dirty="0" smtClean="0"/>
              <a:t>) أن يستشير نوفل بن معاوية </a:t>
            </a:r>
            <a:r>
              <a:rPr lang="ar-IQ" sz="2400" dirty="0" err="1" smtClean="0"/>
              <a:t>الديلي</a:t>
            </a:r>
            <a:r>
              <a:rPr lang="ar-IQ" sz="2400" dirty="0" smtClean="0"/>
              <a:t> بالانسحاب وفك حصار الطائف, توجه إلى منطقة </a:t>
            </a:r>
            <a:r>
              <a:rPr lang="ar-IQ" sz="2400" dirty="0" err="1" smtClean="0"/>
              <a:t>الجعرانة</a:t>
            </a:r>
            <a:r>
              <a:rPr lang="ar-IQ" sz="2400" dirty="0" smtClean="0"/>
              <a:t> لتركه الغنائم والسبي الذي حصل عليه بعد معركة حنين, فذكر أن السبي ستة ألاف, ومن الإبل أربعة وعشرين إلفا, ولا يعرفون مقدار عدد الأغنام قيل أربعين ألف, ومن الفضة أربعة ألاف أوقية, تريث الرسول(</a:t>
            </a:r>
            <a:r>
              <a:rPr lang="en-US" sz="2400" dirty="0" smtClean="0">
                <a:sym typeface="AGA Arabesque"/>
              </a:rPr>
              <a:t></a:t>
            </a:r>
            <a:r>
              <a:rPr lang="ar-IQ" sz="2400" dirty="0" smtClean="0"/>
              <a:t>) في توزيع وتقسيم السبي حتى انه أمر بشراء الملابس لهم من مكة رأفة بحالهم وعلى أمل أن يأتي من قومهم لفديتهم, أما الغنائم فقسمها وفق قسمتها الشرعية ألا انه قام بإعطاء المؤلفة قلوبهم من زعماء قريش لكسب رضاهم,ولخدماتهم التي قدموها للمسلمين, وحدث خلاف في مقدار </a:t>
            </a:r>
            <a:r>
              <a:rPr lang="ar-IQ" sz="2400" dirty="0" err="1" smtClean="0"/>
              <a:t>اعطائم</a:t>
            </a:r>
            <a:r>
              <a:rPr lang="ar-IQ" sz="2400" dirty="0" smtClean="0"/>
              <a:t> من قبل الأنصار, فكان لكل رجل أربعة من الإبل أو أربعون من الشاة, وان كان فارسا له اثني عشر من الإبل أو مائة وعشرين من الشاة, وبعدها جاء وفد من هوازن إلى الرسول(</a:t>
            </a:r>
            <a:r>
              <a:rPr lang="en-US" sz="2400" dirty="0" smtClean="0">
                <a:sym typeface="AGA Arabesque"/>
              </a:rPr>
              <a:t></a:t>
            </a:r>
            <a:r>
              <a:rPr lang="ar-IQ" sz="2400" dirty="0" smtClean="0"/>
              <a:t>) معلنين إسلامهم وطالبين منه أن يعيد إليهم نسائهم وأولادهم وأموالهم , فخيرهم الرسول(</a:t>
            </a:r>
            <a:r>
              <a:rPr lang="en-US" sz="2400" dirty="0" smtClean="0">
                <a:sym typeface="AGA Arabesque"/>
              </a:rPr>
              <a:t></a:t>
            </a:r>
            <a:r>
              <a:rPr lang="ar-IQ" sz="2400" dirty="0" smtClean="0"/>
              <a:t>)  بين نسائهم وأولادهم من جهة أو أموالهم من جهة ثانية فاختاروا أولادهم مع نسائهم, وسألهم عن مالك بن عوف فاخبروه بهربه من الطائف فعلمهم انه أن أعلن أسلامه ردت إليه أمواله ونسائه فعاد واسلم فردها أليه الرسول(</a:t>
            </a:r>
            <a:r>
              <a:rPr lang="en-US" sz="2400" dirty="0" smtClean="0">
                <a:sym typeface="AGA Arabesque"/>
              </a:rPr>
              <a:t></a:t>
            </a:r>
            <a:r>
              <a:rPr lang="ar-IQ" sz="2400" dirty="0" smtClean="0"/>
              <a:t>) فدخلت الطائف </a:t>
            </a:r>
            <a:r>
              <a:rPr lang="ar-IQ" sz="2400" dirty="0" err="1" smtClean="0"/>
              <a:t>بالاسلام</a:t>
            </a:r>
            <a:r>
              <a:rPr lang="ar-IQ" sz="2400" dirty="0" smtClean="0"/>
              <a:t> وترك مالك بن عوف عليها.   </a:t>
            </a:r>
            <a:endParaRPr lang="en-US" sz="2400" dirty="0" smtClean="0"/>
          </a:p>
          <a:p>
            <a:pPr marL="274320" indent="-117475" algn="just">
              <a:spcBef>
                <a:spcPts val="0"/>
              </a:spcBef>
              <a:buSzPts val="2470"/>
              <a:buNone/>
            </a:pPr>
            <a:endParaRPr lang="en-US" sz="2800" dirty="0" smtClean="0"/>
          </a:p>
          <a:p>
            <a:pPr marL="274320" marR="0" lvl="0" indent="-117475" algn="r" rtl="1">
              <a:spcBef>
                <a:spcPts val="0"/>
              </a:spcBef>
              <a:spcAft>
                <a:spcPts val="0"/>
              </a:spcAft>
              <a:buClr>
                <a:schemeClr val="accent3"/>
              </a:buClr>
              <a:buSzPts val="2470"/>
              <a:buFont typeface="Noto Sans Symbols"/>
              <a:buNone/>
            </a:pPr>
            <a:endParaRPr sz="2600" dirty="0">
              <a:solidFill>
                <a:schemeClr val="dk1"/>
              </a:solidFill>
              <a:latin typeface="Constantia"/>
              <a:ea typeface="Constantia"/>
              <a:cs typeface="Constantia"/>
              <a:sym typeface="Constant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219200"/>
          </a:xfrm>
        </p:spPr>
        <p:txBody>
          <a:bodyPr/>
          <a:lstStyle/>
          <a:p>
            <a:pPr algn="ctr"/>
            <a:r>
              <a:rPr lang="ar-IQ" sz="3600" b="1" dirty="0" smtClean="0"/>
              <a:t>عام الوفود سنة 9 هـ :</a:t>
            </a:r>
            <a:endParaRPr lang="ar-IQ" sz="3600" dirty="0"/>
          </a:p>
        </p:txBody>
      </p:sp>
      <p:sp>
        <p:nvSpPr>
          <p:cNvPr id="3" name="عنصر نائب للنص 2"/>
          <p:cNvSpPr>
            <a:spLocks noGrp="1"/>
          </p:cNvSpPr>
          <p:nvPr>
            <p:ph type="body" idx="1"/>
          </p:nvPr>
        </p:nvSpPr>
        <p:spPr>
          <a:xfrm>
            <a:off x="0" y="1233715"/>
            <a:ext cx="9144000" cy="5624286"/>
          </a:xfrm>
        </p:spPr>
        <p:txBody>
          <a:bodyPr/>
          <a:lstStyle/>
          <a:p>
            <a:pPr algn="just">
              <a:buNone/>
            </a:pPr>
            <a:r>
              <a:rPr lang="ar-IQ" sz="2400" dirty="0" smtClean="0"/>
              <a:t>بعد عودة الرسول(</a:t>
            </a:r>
            <a:r>
              <a:rPr lang="en-US" sz="2400" dirty="0" smtClean="0">
                <a:cs typeface="Tahoma" pitchFamily="34" charset="0"/>
                <a:sym typeface="AGA Arabesque" pitchFamily="2" charset="2"/>
              </a:rPr>
              <a:t></a:t>
            </a:r>
            <a:r>
              <a:rPr lang="ar-IQ" sz="2400" dirty="0" smtClean="0"/>
              <a:t>) من تبوك</a:t>
            </a:r>
            <a:r>
              <a:rPr lang="ar-IQ" sz="2400" baseline="30000" dirty="0" smtClean="0"/>
              <a:t>(1)</a:t>
            </a:r>
            <a:r>
              <a:rPr lang="ar-IQ" sz="2400" dirty="0" smtClean="0"/>
              <a:t> تزايد قدوم وفود القبائل العربية إلى المدينة لمبايعة الرسول(</a:t>
            </a:r>
            <a:r>
              <a:rPr lang="en-US" sz="2400" dirty="0" smtClean="0">
                <a:cs typeface="Tahoma" pitchFamily="34" charset="0"/>
                <a:sym typeface="AGA Arabesque" pitchFamily="2" charset="2"/>
              </a:rPr>
              <a:t></a:t>
            </a:r>
            <a:r>
              <a:rPr lang="ar-IQ" sz="2400" dirty="0" smtClean="0"/>
              <a:t>) والدخول في الإسلام, وأطلق المؤرخون على هذا العام بعام الوفود لان وفود العرب جاءت إلى الرسول(</a:t>
            </a:r>
            <a:r>
              <a:rPr lang="en-US" sz="2400" dirty="0" smtClean="0">
                <a:cs typeface="Tahoma" pitchFamily="34" charset="0"/>
                <a:sym typeface="AGA Arabesque" pitchFamily="2" charset="2"/>
              </a:rPr>
              <a:t></a:t>
            </a:r>
            <a:r>
              <a:rPr lang="ar-IQ" sz="2400" dirty="0" smtClean="0"/>
              <a:t>) من كل وجه, وكانت هي وفود أسد </a:t>
            </a:r>
            <a:r>
              <a:rPr lang="ar-IQ" sz="2400" dirty="0" err="1" smtClean="0"/>
              <a:t>وفزارة</a:t>
            </a:r>
            <a:r>
              <a:rPr lang="ar-IQ" sz="2400" dirty="0" smtClean="0"/>
              <a:t> ومرة وثعلبة وتميم وكلاب </a:t>
            </a:r>
            <a:r>
              <a:rPr lang="ar-IQ" sz="2400" dirty="0" err="1" smtClean="0"/>
              <a:t>وقشير</a:t>
            </a:r>
            <a:r>
              <a:rPr lang="ar-IQ" sz="2400" dirty="0" smtClean="0"/>
              <a:t> والبكاء وكنانة </a:t>
            </a:r>
            <a:r>
              <a:rPr lang="ar-IQ" sz="2400" dirty="0" err="1" smtClean="0"/>
              <a:t>وثقيف</a:t>
            </a:r>
            <a:r>
              <a:rPr lang="ar-IQ" sz="2400" dirty="0" smtClean="0"/>
              <a:t> وأشارت المصادر أن هناك قبائل وفدت إلى المدينة بعد فتح مكة منها محارب وعبس وهلال وعامر بن </a:t>
            </a:r>
            <a:r>
              <a:rPr lang="ar-IQ" sz="2400" dirty="0" err="1" smtClean="0"/>
              <a:t>صعصعة</a:t>
            </a:r>
            <a:r>
              <a:rPr lang="ar-IQ" sz="2400" dirty="0" smtClean="0"/>
              <a:t> وجعده </a:t>
            </a:r>
            <a:r>
              <a:rPr lang="ar-IQ" sz="2400" dirty="0" err="1" smtClean="0"/>
              <a:t>وباهلة</a:t>
            </a:r>
            <a:r>
              <a:rPr lang="ar-IQ" sz="2400" dirty="0" smtClean="0"/>
              <a:t> وطي وجذام وحنيفة وبكر بن وائل وتغلب, ولعل السبب في هذا الإقبال الشديد على مبايعة الرسول(</a:t>
            </a:r>
            <a:r>
              <a:rPr lang="en-US" sz="2400" dirty="0" smtClean="0">
                <a:cs typeface="Tahoma" pitchFamily="34" charset="0"/>
                <a:sym typeface="AGA Arabesque" pitchFamily="2" charset="2"/>
              </a:rPr>
              <a:t></a:t>
            </a:r>
            <a:r>
              <a:rPr lang="ar-IQ" sz="2400" dirty="0" smtClean="0"/>
              <a:t>) والدخول في الإسلام إن العرب كانوا ينتظرون نتيجة صراع الرسول(</a:t>
            </a:r>
            <a:r>
              <a:rPr lang="en-US" sz="2400" dirty="0" smtClean="0">
                <a:cs typeface="Tahoma" pitchFamily="34" charset="0"/>
                <a:sym typeface="AGA Arabesque" pitchFamily="2" charset="2"/>
              </a:rPr>
              <a:t></a:t>
            </a:r>
            <a:r>
              <a:rPr lang="ar-IQ" sz="2400" dirty="0" smtClean="0"/>
              <a:t>) مع قريش لأنهم كانوا أسياد الناس وهم أهل البيت وقادة العرب فلما فتحت مكة ودانت له قريش ودخولها الإسلام أيقنت القبائل العربية بأنها لا طاقة لهم بمقاتلة المسلمين ولا بمعاداتهم فدخلت هذه القبائل جميعها في الاستلام أفواجا كما قال الله تعالى:</a:t>
            </a:r>
            <a:r>
              <a:rPr lang="en-US" sz="2000" dirty="0" smtClean="0">
                <a:cs typeface="Tahoma" pitchFamily="34" charset="0"/>
                <a:sym typeface="AGA Arabesque" pitchFamily="2" charset="2"/>
              </a:rPr>
              <a:t></a:t>
            </a:r>
            <a:r>
              <a:rPr lang="ar-IQ" sz="2000" dirty="0" smtClean="0"/>
              <a:t> إِذَا جَاءَ نَصْرُ اللَّهِ وَالْفَتْحُ (1) وَرَأَيْتَ النَّاسَ يَدْخُلُونَ فِي دِينِ اللَّهِ أَفْوَاجًا (2) فَسَبِّحْ بِحَمْدِ رَبِّكَ وَاسْتَغْفِرْهُ إِنَّهُ كَانَ تَوَّابًا (3)</a:t>
            </a:r>
            <a:r>
              <a:rPr lang="en-US" sz="2000" dirty="0" smtClean="0">
                <a:cs typeface="Tahoma" pitchFamily="34" charset="0"/>
                <a:sym typeface="AGA Arabesque" pitchFamily="2" charset="2"/>
              </a:rPr>
              <a:t></a:t>
            </a:r>
            <a:endParaRPr lang="ar-IQ" sz="2000" dirty="0" smtClean="0"/>
          </a:p>
          <a:p>
            <a:pPr algn="just">
              <a:buNone/>
            </a:pPr>
            <a:r>
              <a:rPr lang="ar-IQ" sz="2000" dirty="0" smtClean="0"/>
              <a:t>(1) تبوك:(تحدى الرسول(</a:t>
            </a:r>
            <a:r>
              <a:rPr lang="en-US" sz="2000" dirty="0" smtClean="0">
                <a:cs typeface="Tahoma" pitchFamily="34" charset="0"/>
                <a:sym typeface="AGA Arabesque" pitchFamily="2" charset="2"/>
              </a:rPr>
              <a:t></a:t>
            </a:r>
            <a:r>
              <a:rPr lang="ar-IQ" sz="2000" dirty="0" smtClean="0"/>
              <a:t>)الإمبراطورية البيزنطية في سنة 9هـ وفي هذا الموضع الذي يقع على تخوم الشام في شمال الجزيرة العربية وهي واقعة ضمن نفوذهم وهو تحدي لهم ولكسر عامل الخوف عند المسلمين والقبائل العربية المتاخمة معهم جهز حملة من ثلاثون ألف في فصل الصيف الحار ألا أن هرقل ملكهم لم يستطع مجابهة المسلمين)</a:t>
            </a:r>
            <a:endParaRPr lang="en-US" sz="2000" dirty="0" smtClean="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88571"/>
          </a:xfrm>
        </p:spPr>
        <p:txBody>
          <a:bodyPr/>
          <a:lstStyle/>
          <a:p>
            <a:pPr algn="ctr"/>
            <a:r>
              <a:rPr lang="ar-IQ" sz="3600" b="1" dirty="0" smtClean="0"/>
              <a:t>عام الوفود سنة 9 هـ :</a:t>
            </a:r>
            <a:endParaRPr lang="ar-IQ" sz="3600" dirty="0"/>
          </a:p>
        </p:txBody>
      </p:sp>
      <p:sp>
        <p:nvSpPr>
          <p:cNvPr id="3" name="عنصر نائب للنص 2"/>
          <p:cNvSpPr>
            <a:spLocks noGrp="1"/>
          </p:cNvSpPr>
          <p:nvPr>
            <p:ph type="body" idx="1"/>
          </p:nvPr>
        </p:nvSpPr>
        <p:spPr>
          <a:xfrm>
            <a:off x="0" y="1103084"/>
            <a:ext cx="9144000" cy="5754915"/>
          </a:xfrm>
        </p:spPr>
        <p:txBody>
          <a:bodyPr/>
          <a:lstStyle/>
          <a:p>
            <a:pPr algn="just">
              <a:buNone/>
            </a:pPr>
            <a:r>
              <a:rPr lang="ar-IQ" sz="2400" dirty="0" smtClean="0"/>
              <a:t>جاءت هذه القبائل بصورة طوعية, وكانت تتكلم هذه القبائل نيابة عن إفراد قبائلهم فهم ملزمون بالبيعة مع إفراد قبائلهم للرسول(</a:t>
            </a:r>
            <a:r>
              <a:rPr lang="en-US" sz="2400" dirty="0" smtClean="0">
                <a:cs typeface="Tahoma" pitchFamily="34" charset="0"/>
                <a:sym typeface="AGA Arabesque" pitchFamily="2" charset="2"/>
              </a:rPr>
              <a:t></a:t>
            </a:r>
            <a:r>
              <a:rPr lang="ar-IQ" sz="2400" dirty="0" smtClean="0"/>
              <a:t>) , وكان يكرمهم بالهدايا عند مغادرتهم المدينة, وسعت بعض الوفود إلى عقد معاهدات لغرض الحصول على الحماية كما فعل وفد نصارى نجران مقابل أداء مبلغ من المال إلى المسلمين, كما سعى بعض رجال الوفود إلى الحصول على بعض الامتيازات السياسية كشرط للدخول في الإسلام كما فعل عامر بن </a:t>
            </a:r>
            <a:r>
              <a:rPr lang="ar-IQ" sz="2400" dirty="0" err="1" smtClean="0"/>
              <a:t>الطفيل</a:t>
            </a:r>
            <a:r>
              <a:rPr lang="ar-IQ" sz="2400" dirty="0" smtClean="0"/>
              <a:t> لكن الرسول(</a:t>
            </a:r>
            <a:r>
              <a:rPr lang="en-US" sz="2400" dirty="0" smtClean="0">
                <a:cs typeface="Tahoma" pitchFamily="34" charset="0"/>
                <a:sym typeface="AGA Arabesque" pitchFamily="2" charset="2"/>
              </a:rPr>
              <a:t></a:t>
            </a:r>
            <a:r>
              <a:rPr lang="ar-IQ" sz="2400" dirty="0" smtClean="0"/>
              <a:t>) رفض لحرصه على وحدة السلطة ومركزيتها من جهة وعلى المساواة بين المسلمين من جهة ثانية, وان الرسول(</a:t>
            </a:r>
            <a:r>
              <a:rPr lang="en-US" sz="2400" dirty="0" smtClean="0">
                <a:cs typeface="Tahoma" pitchFamily="34" charset="0"/>
                <a:sym typeface="AGA Arabesque" pitchFamily="2" charset="2"/>
              </a:rPr>
              <a:t></a:t>
            </a:r>
            <a:r>
              <a:rPr lang="ar-IQ" sz="2400" dirty="0" smtClean="0"/>
              <a:t>) كان حريصاً على هداية قومه ودخولهم دعوته ولكنه لم يكن مستعداً أن يقدم في مقابل ذلك تنازلات خاصة فيما يخص مبادئ الدين الإسلامي كما فعل مع أهل الطائف, وان قدوم هذه الوفود إلى المدينة من مختلف أنحاء شبه الجزيرة العربية ومبايعتهم للرسول(</a:t>
            </a:r>
            <a:r>
              <a:rPr lang="en-US" sz="2400" dirty="0" smtClean="0">
                <a:cs typeface="Tahoma" pitchFamily="34" charset="0"/>
                <a:sym typeface="AGA Arabesque" pitchFamily="2" charset="2"/>
              </a:rPr>
              <a:t></a:t>
            </a:r>
            <a:r>
              <a:rPr lang="ar-IQ" sz="2400" dirty="0" smtClean="0"/>
              <a:t>) ساعد على توفير المناخ الملائم لانتشار الإسلام بين جميع أبناء الأمة العربية وجعله في السنة التاسعة من الهجرة عقيدة ونظاماً لكل العرب. </a:t>
            </a:r>
            <a:endParaRPr lang="en-US" sz="2400" dirty="0" smtClean="0">
              <a:cs typeface="Tahoma" pitchFamily="34" charset="0"/>
            </a:endParaRPr>
          </a:p>
          <a:p>
            <a:pPr algn="just">
              <a:buNone/>
            </a:pPr>
            <a:endParaRPr lang="ar-IQ" sz="2400" dirty="0" smtClean="0"/>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0"/>
          <p:cNvSpPr txBox="1">
            <a:spLocks noGrp="1"/>
          </p:cNvSpPr>
          <p:nvPr>
            <p:ph type="title"/>
          </p:nvPr>
        </p:nvSpPr>
        <p:spPr>
          <a:xfrm>
            <a:off x="0" y="1"/>
            <a:ext cx="9144000" cy="1195754"/>
          </a:xfrm>
          <a:prstGeom prst="rect">
            <a:avLst/>
          </a:prstGeom>
          <a:noFill/>
          <a:ln>
            <a:noFill/>
          </a:ln>
        </p:spPr>
        <p:txBody>
          <a:bodyPr spcFirstLastPara="1" wrap="square" lIns="0" tIns="45700" rIns="0" bIns="0" anchor="b" anchorCtr="0">
            <a:noAutofit/>
          </a:bodyPr>
          <a:lstStyle/>
          <a:p>
            <a:pPr algn="ctr" eaLnBrk="0" hangingPunct="0"/>
            <a:r>
              <a:rPr lang="ar-IQ" sz="3600" b="1" dirty="0" smtClean="0"/>
              <a:t>حجة الوداع سنة 10 هـ :</a:t>
            </a:r>
            <a:endParaRPr lang="ar-IQ" sz="3600" b="1" dirty="0">
              <a:latin typeface="Calibri" pitchFamily="34" charset="0"/>
              <a:cs typeface="Times New Roman" pitchFamily="18" charset="0"/>
              <a:sym typeface="AGA Arabesque" pitchFamily="2" charset="2"/>
            </a:endParaRPr>
          </a:p>
        </p:txBody>
      </p:sp>
      <p:sp>
        <p:nvSpPr>
          <p:cNvPr id="310" name="Google Shape;310;p40"/>
          <p:cNvSpPr txBox="1">
            <a:spLocks noGrp="1"/>
          </p:cNvSpPr>
          <p:nvPr>
            <p:ph type="body" idx="1"/>
          </p:nvPr>
        </p:nvSpPr>
        <p:spPr>
          <a:xfrm>
            <a:off x="0" y="1223889"/>
            <a:ext cx="9144000" cy="5634111"/>
          </a:xfrm>
          <a:prstGeom prst="rect">
            <a:avLst/>
          </a:prstGeom>
          <a:noFill/>
          <a:ln>
            <a:noFill/>
          </a:ln>
        </p:spPr>
        <p:txBody>
          <a:bodyPr spcFirstLastPara="1" wrap="square" lIns="91425" tIns="45700" rIns="91425" bIns="45700" anchor="t" anchorCtr="0">
            <a:noAutofit/>
          </a:bodyPr>
          <a:lstStyle/>
          <a:p>
            <a:pPr algn="just">
              <a:buNone/>
            </a:pPr>
            <a:r>
              <a:rPr lang="ar-IQ" sz="2400" dirty="0" smtClean="0"/>
              <a:t>خرج الرسول(</a:t>
            </a:r>
            <a:r>
              <a:rPr lang="en-US" sz="2400" dirty="0" smtClean="0">
                <a:cs typeface="Tahoma" pitchFamily="34" charset="0"/>
                <a:sym typeface="AGA Arabesque" pitchFamily="2" charset="2"/>
              </a:rPr>
              <a:t></a:t>
            </a:r>
            <a:r>
              <a:rPr lang="ar-IQ" sz="2400" dirty="0" smtClean="0"/>
              <a:t>) من المدينة المنورة في 25 ذي القعدة سنة 10 للهجرة لأداء فريضة الحج, وهي أول مرة يؤدي هذه الفريضة وأذن للناس بذلك فقدم المدينة ناس كثير يأتمون برسول(</a:t>
            </a:r>
            <a:r>
              <a:rPr lang="en-US" sz="2400" dirty="0" smtClean="0">
                <a:cs typeface="Tahoma" pitchFamily="34" charset="0"/>
                <a:sym typeface="AGA Arabesque" pitchFamily="2" charset="2"/>
              </a:rPr>
              <a:t></a:t>
            </a:r>
            <a:r>
              <a:rPr lang="ar-IQ" sz="2400" dirty="0" smtClean="0"/>
              <a:t>) في حجته, وكان منهم زعماء القبائل وإشرافهم, فخرج وهم معه حتى وصل مكة في 4 ذي الحجة سنة 10 هـ وأدى مناسك الحج وهم معه حتى عرف الناس أمور دينهم وتعاليمها الحنيفة, وكان مسك الختام في هذه الحجة هو خطبة الرسول(</a:t>
            </a:r>
            <a:r>
              <a:rPr lang="en-US" sz="2400" dirty="0" smtClean="0">
                <a:cs typeface="Tahoma" pitchFamily="34" charset="0"/>
                <a:sym typeface="AGA Arabesque" pitchFamily="2" charset="2"/>
              </a:rPr>
              <a:t></a:t>
            </a:r>
            <a:r>
              <a:rPr lang="ar-IQ" sz="2400" dirty="0" smtClean="0"/>
              <a:t>) بعرفة التي سميت (بحجة الوداع) لأنها كانت حجته الأولى والأخيرة فقال الرسول(</a:t>
            </a:r>
            <a:r>
              <a:rPr lang="en-US" sz="2400" dirty="0" smtClean="0">
                <a:cs typeface="Tahoma" pitchFamily="34" charset="0"/>
                <a:sym typeface="AGA Arabesque" pitchFamily="2" charset="2"/>
              </a:rPr>
              <a:t></a:t>
            </a:r>
            <a:r>
              <a:rPr lang="ar-IQ" sz="2400" dirty="0" smtClean="0"/>
              <a:t>): (( أيها الناس اسمعوا قولي , فأني لا ادري لعلي لا ألقاكم بعد عامي هذا بهذا الموقف أبدا, أيها الناس أن دماءكم وأموالكم عليكم حرام إلى أن تلقوا ربكم , كحرمة يومكم هذا, وكحرمة شهركم هذا, وأنكم ستلقون ربكم, فيسألكم عن أعمالكم,وقد بلغت, فمن كانت عنده أمانة فليؤدها إلى من ائتمنه عليها, وان كل ربا موضوع, ولكن لكم رؤوس أموالكم, لا تظلمون, قضى الله انه لا ربا ... فعقلوا أيها الناس قولي , فأني قد بلغت وفد تركت فيكم ما أن اعتصمتم </a:t>
            </a:r>
            <a:r>
              <a:rPr lang="ar-IQ" sz="2400" dirty="0" err="1" smtClean="0"/>
              <a:t>به</a:t>
            </a:r>
            <a:r>
              <a:rPr lang="ar-IQ" sz="2400" dirty="0" smtClean="0"/>
              <a:t> فلن تضلوا أبدا, امرأ بيننا , كتاب الله وسنة نبيه , أيها الناس اسمعوا قولي وعقلوه تعلمن أن كل مسلم اخو المسلم , وان المسلمين إخوة , فلا يحل لامرئ من أخيه ألا ما أعطاه عن طيب نفس منه, فلا تظلمن أنفسكم, اللهم هل بلغت؟ فقال الناس اللهم نعم, فقال الرسول(</a:t>
            </a:r>
            <a:r>
              <a:rPr lang="en-US" sz="2400" dirty="0" smtClean="0">
                <a:sym typeface="AGA Arabesque"/>
              </a:rPr>
              <a:t></a:t>
            </a:r>
            <a:r>
              <a:rPr lang="ar-IQ" sz="2400" dirty="0" smtClean="0"/>
              <a:t>):اللهم أشهد)).</a:t>
            </a:r>
            <a:endParaRPr lang="en-US" sz="2400" dirty="0" smtClean="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76672"/>
            <a:ext cx="8686800" cy="838200"/>
          </a:xfrm>
        </p:spPr>
        <p:txBody>
          <a:bodyPr>
            <a:normAutofit fontScale="90000"/>
          </a:bodyPr>
          <a:lstStyle/>
          <a:p>
            <a:pPr algn="ctr" eaLnBrk="1" fontAlgn="auto" hangingPunct="1">
              <a:spcAft>
                <a:spcPts val="0"/>
              </a:spcAft>
              <a:defRPr/>
            </a:pPr>
            <a:r>
              <a:rPr lang="en-US" dirty="0" smtClean="0"/>
              <a:t/>
            </a:r>
            <a:br>
              <a:rPr lang="en-US" dirty="0" smtClean="0"/>
            </a:br>
            <a:endParaRPr lang="ar-IQ" dirty="0"/>
          </a:p>
        </p:txBody>
      </p:sp>
      <p:sp>
        <p:nvSpPr>
          <p:cNvPr id="14339" name="عنصر نائب للمحتوى 2"/>
          <p:cNvSpPr>
            <a:spLocks noGrp="1"/>
          </p:cNvSpPr>
          <p:nvPr>
            <p:ph idx="1"/>
          </p:nvPr>
        </p:nvSpPr>
        <p:spPr>
          <a:xfrm>
            <a:off x="0" y="1306286"/>
            <a:ext cx="9144000" cy="5551714"/>
          </a:xfrm>
        </p:spPr>
        <p:txBody>
          <a:bodyPr/>
          <a:lstStyle/>
          <a:p>
            <a:pPr algn="just">
              <a:buNone/>
            </a:pPr>
            <a:r>
              <a:rPr lang="ar-IQ" sz="2800" dirty="0" smtClean="0"/>
              <a:t>فكان ابن عباس</a:t>
            </a:r>
            <a:r>
              <a:rPr lang="en-US" sz="2800" dirty="0" smtClean="0">
                <a:sym typeface="AGA Arabesque"/>
              </a:rPr>
              <a:t></a:t>
            </a:r>
            <a:r>
              <a:rPr lang="ar-IQ" sz="2800" dirty="0" smtClean="0"/>
              <a:t> يسميها حجة الإسلام ويكره أن يقال لها حجة الوداع,ووصفت هذه بحجة البلاغ لأنه (</a:t>
            </a:r>
            <a:r>
              <a:rPr lang="en-US" sz="2800" dirty="0" smtClean="0">
                <a:sym typeface="AGA Arabesque"/>
              </a:rPr>
              <a:t></a:t>
            </a:r>
            <a:r>
              <a:rPr lang="ar-IQ" sz="2800" dirty="0" smtClean="0"/>
              <a:t>) عندما انهي خطبته قال اللهم هل بلغت, كما أن المسلمون يسمونها حجة الإسلام ربما لأنها أول مرة يحج فيها المسلمون لوحدهم دون أن يحضرها أي مشرك وقد تمت على وفق المناسك التي بينها الرسول (</a:t>
            </a:r>
            <a:r>
              <a:rPr lang="en-US" sz="2800" dirty="0" smtClean="0">
                <a:sym typeface="AGA Arabesque"/>
              </a:rPr>
              <a:t></a:t>
            </a:r>
            <a:r>
              <a:rPr lang="ar-IQ" sz="2800" dirty="0" smtClean="0"/>
              <a:t>) لهم, واشتهرت باسم حجة الوداع لان الرسول(</a:t>
            </a:r>
            <a:r>
              <a:rPr lang="en-US" sz="2800" dirty="0" smtClean="0">
                <a:sym typeface="AGA Arabesque"/>
              </a:rPr>
              <a:t></a:t>
            </a:r>
            <a:r>
              <a:rPr lang="ar-IQ" sz="2800" dirty="0" smtClean="0"/>
              <a:t>) قد ودع فيها أمته قبل وفاته, وكان أعظم ما تم في هذه المناسبة انه نزلت على الرسول(</a:t>
            </a:r>
            <a:r>
              <a:rPr lang="en-US" sz="2800" dirty="0" smtClean="0">
                <a:sym typeface="AGA Arabesque"/>
              </a:rPr>
              <a:t></a:t>
            </a:r>
            <a:r>
              <a:rPr lang="ar-IQ" sz="2800" dirty="0" smtClean="0"/>
              <a:t>) فيها أية(3) من سورة المائدة  </a:t>
            </a:r>
            <a:r>
              <a:rPr lang="en-US" sz="2800" dirty="0" smtClean="0">
                <a:sym typeface="AGA Arabesque"/>
              </a:rPr>
              <a:t></a:t>
            </a:r>
            <a:r>
              <a:rPr lang="en-US" sz="2800" dirty="0" smtClean="0"/>
              <a:t>:</a:t>
            </a:r>
            <a:r>
              <a:rPr lang="ar-IQ" sz="2800" dirty="0" smtClean="0"/>
              <a:t> الْيَوْمَ أَكْمَلْتُ لَكُمْ دِينَكُمْ وَأَتْمَمْتُ عَلَيْكُمْ نِعْمَتِي وَرَضِيتُ لَكُمُ الْإِسْلَامَ دِينًا</a:t>
            </a:r>
            <a:r>
              <a:rPr lang="en-US" sz="2800" dirty="0" smtClean="0">
                <a:sym typeface="AGA Arabesque"/>
              </a:rPr>
              <a:t></a:t>
            </a:r>
            <a:endParaRPr lang="en-US" sz="2800" dirty="0"/>
          </a:p>
        </p:txBody>
      </p:sp>
      <p:sp>
        <p:nvSpPr>
          <p:cNvPr id="14340" name="Rectangle 4"/>
          <p:cNvSpPr>
            <a:spLocks noChangeArrowheads="1"/>
          </p:cNvSpPr>
          <p:nvPr/>
        </p:nvSpPr>
        <p:spPr bwMode="auto">
          <a:xfrm>
            <a:off x="2584450" y="17017"/>
            <a:ext cx="4148138" cy="1077218"/>
          </a:xfrm>
          <a:prstGeom prst="rect">
            <a:avLst/>
          </a:prstGeom>
          <a:noFill/>
          <a:ln w="9525">
            <a:noFill/>
            <a:miter lim="800000"/>
            <a:headEnd/>
            <a:tailEnd/>
          </a:ln>
        </p:spPr>
        <p:txBody>
          <a:bodyPr anchor="ctr">
            <a:spAutoFit/>
          </a:bodyPr>
          <a:lstStyle/>
          <a:p>
            <a:pPr algn="ctr" eaLnBrk="0" hangingPunct="0"/>
            <a:endParaRPr lang="ar-IQ" sz="3200" b="1" dirty="0" smtClean="0"/>
          </a:p>
          <a:p>
            <a:pPr algn="ctr" eaLnBrk="0" hangingPunct="0"/>
            <a:r>
              <a:rPr lang="ar-IQ" sz="3200" b="1" dirty="0" smtClean="0"/>
              <a:t>حجة الوداع سنة 10 هـ :</a:t>
            </a:r>
            <a:endParaRPr lang="ar-IQ"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86970"/>
          </a:xfrm>
        </p:spPr>
        <p:txBody>
          <a:bodyPr>
            <a:normAutofit fontScale="90000"/>
          </a:bodyPr>
          <a:lstStyle/>
          <a:p>
            <a:pPr algn="ctr">
              <a:defRPr/>
            </a:pPr>
            <a:r>
              <a:rPr lang="en-US" dirty="0" smtClean="0"/>
              <a:t/>
            </a:r>
            <a:br>
              <a:rPr lang="en-US" dirty="0" smtClean="0"/>
            </a:br>
            <a:r>
              <a:rPr lang="en-US" dirty="0" smtClean="0"/>
              <a:t/>
            </a:r>
            <a:br>
              <a:rPr lang="en-US" dirty="0" smtClean="0"/>
            </a:br>
            <a:r>
              <a:rPr lang="ar-IQ" sz="3600" b="1" dirty="0" smtClean="0"/>
              <a:t>مرض الرسول(</a:t>
            </a:r>
            <a:r>
              <a:rPr lang="en-US" sz="3600" b="1" dirty="0" smtClean="0">
                <a:sym typeface="AGA Arabesque"/>
              </a:rPr>
              <a:t></a:t>
            </a:r>
            <a:r>
              <a:rPr lang="ar-IQ" sz="3600" b="1" dirty="0" smtClean="0"/>
              <a:t>) ووفاته سنة 11 هـ :</a:t>
            </a:r>
            <a:endParaRPr lang="ar-IQ" sz="3600" dirty="0"/>
          </a:p>
        </p:txBody>
      </p:sp>
      <p:sp>
        <p:nvSpPr>
          <p:cNvPr id="14339" name="عنصر نائب للمحتوى 2"/>
          <p:cNvSpPr>
            <a:spLocks noGrp="1"/>
          </p:cNvSpPr>
          <p:nvPr>
            <p:ph idx="1"/>
          </p:nvPr>
        </p:nvSpPr>
        <p:spPr>
          <a:xfrm>
            <a:off x="0" y="1052513"/>
            <a:ext cx="9144000" cy="5805487"/>
          </a:xfrm>
        </p:spPr>
        <p:txBody>
          <a:bodyPr/>
          <a:lstStyle/>
          <a:p>
            <a:pPr algn="just">
              <a:buNone/>
            </a:pPr>
            <a:r>
              <a:rPr lang="ar-IQ" sz="2800" dirty="0" smtClean="0"/>
              <a:t>عاد الرسول(</a:t>
            </a:r>
            <a:r>
              <a:rPr lang="en-US" sz="2800" dirty="0" smtClean="0">
                <a:sym typeface="AGA Arabesque"/>
              </a:rPr>
              <a:t></a:t>
            </a:r>
            <a:r>
              <a:rPr lang="ar-IQ" sz="2800" dirty="0" smtClean="0"/>
              <a:t>) بعد أداء فريضة الحج من مكة إلى المدينة فقضى فيها بقية ذي الحجة والمحرم وصفر ثم قرر أن يبعث أسامة بن زيد على رأس سرية إلى الشام وان يوطئ الخيل تخوم البلقاء والدا روم من ارض فلسطين, لتأمين الحدود الشمالية من أراضي الجزيرة العربية, وللثأر لوالده ولبقية شهداء معركة مؤتة, حشد الرسول(</a:t>
            </a:r>
            <a:r>
              <a:rPr lang="en-US" sz="2800" dirty="0" smtClean="0">
                <a:sym typeface="AGA Arabesque"/>
              </a:rPr>
              <a:t></a:t>
            </a:r>
            <a:r>
              <a:rPr lang="ar-IQ" sz="2800" dirty="0" smtClean="0"/>
              <a:t>) لهذه المعركة عدداً كبيراً من المهاجرين والأنصار, غير إن هذه الحملة ما كادت تغادر المدينة حتى بدأ وجع الرسول(</a:t>
            </a:r>
            <a:r>
              <a:rPr lang="en-US" sz="2800" dirty="0" smtClean="0">
                <a:sym typeface="AGA Arabesque"/>
              </a:rPr>
              <a:t></a:t>
            </a:r>
            <a:r>
              <a:rPr lang="ar-IQ" sz="2800" dirty="0" smtClean="0"/>
              <a:t>) فتريثت حتى تتحسن صحته, بدأ وجع الرسول(</a:t>
            </a:r>
            <a:r>
              <a:rPr lang="en-US" sz="2800" dirty="0" smtClean="0">
                <a:sym typeface="AGA Arabesque"/>
              </a:rPr>
              <a:t></a:t>
            </a:r>
            <a:r>
              <a:rPr lang="ar-IQ" sz="2800" dirty="0" smtClean="0"/>
              <a:t>) في صفر من سنة 11هـ بارتفاع درجات الحرارة للجسم  وألام شديدة في رأسه,فضعف جسمه عن الحركة حتى انه لم يستطع إمامة المسلمين في الصلاة موكلاً أبو بكر الصديق</a:t>
            </a:r>
            <a:r>
              <a:rPr lang="en-US" sz="2800" dirty="0" smtClean="0">
                <a:sym typeface="AGA Arabesque"/>
              </a:rPr>
              <a:t></a:t>
            </a:r>
            <a:r>
              <a:rPr lang="ar-IQ" sz="2800" dirty="0" smtClean="0"/>
              <a:t> عنه في إمامة المسلمين في الصلاة, وان مرضه قد لازمه لمدة ثلاثة عشر يوماً, ابتدأت في يوم الأربعاء في آخر شهر صفر, وانتهت بوفاة الرسول(</a:t>
            </a:r>
            <a:r>
              <a:rPr lang="en-US" sz="2800" dirty="0" smtClean="0">
                <a:sym typeface="AGA Arabesque"/>
              </a:rPr>
              <a:t></a:t>
            </a:r>
            <a:r>
              <a:rPr lang="ar-IQ" sz="2800" dirty="0" smtClean="0"/>
              <a:t>) يوم الاثنين في12 ربيع الأول سنة11 هـ والموافق لسنة 632م عن عمر ناهز  </a:t>
            </a:r>
            <a:r>
              <a:rPr lang="ar-IQ" sz="2800" dirty="0" err="1" smtClean="0"/>
              <a:t>الـ</a:t>
            </a:r>
            <a:r>
              <a:rPr lang="ar-IQ" sz="2800" dirty="0" smtClean="0"/>
              <a:t> 63 سنة, </a:t>
            </a:r>
            <a:endParaRPr lang="en-US" sz="2800" dirty="0" smtClean="0">
              <a:cs typeface="Tahoma" pitchFamily="34" charset="0"/>
            </a:endParaRPr>
          </a:p>
        </p:txBody>
      </p:sp>
      <p:sp>
        <p:nvSpPr>
          <p:cNvPr id="14340" name="Rectangle 4"/>
          <p:cNvSpPr>
            <a:spLocks noChangeArrowheads="1"/>
          </p:cNvSpPr>
          <p:nvPr/>
        </p:nvSpPr>
        <p:spPr bwMode="auto">
          <a:xfrm>
            <a:off x="2584450" y="263525"/>
            <a:ext cx="4148138" cy="584200"/>
          </a:xfrm>
          <a:prstGeom prst="rect">
            <a:avLst/>
          </a:prstGeom>
          <a:noFill/>
          <a:ln w="9525">
            <a:noFill/>
            <a:miter lim="800000"/>
            <a:headEnd/>
            <a:tailEnd/>
          </a:ln>
        </p:spPr>
        <p:txBody>
          <a:bodyPr anchor="ctr">
            <a:spAutoFit/>
          </a:bodyPr>
          <a:lstStyle/>
          <a:p>
            <a:pPr algn="ctr" eaLnBrk="0" hangingPunct="0"/>
            <a:endParaRPr lang="ar-IQ" sz="3200" dirty="0"/>
          </a:p>
        </p:txBody>
      </p:sp>
    </p:spTree>
  </p:cSld>
  <p:clrMapOvr>
    <a:masterClrMapping/>
  </p:clrMapOvr>
</p:sld>
</file>

<file path=ppt/theme/theme1.xml><?xml version="1.0" encoding="utf-8"?>
<a:theme xmlns:a="http://schemas.openxmlformats.org/drawingml/2006/main" name="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1942</Words>
  <Application>Microsoft Office PowerPoint</Application>
  <PresentationFormat>عرض على الشاشة (3:4)‏</PresentationFormat>
  <Paragraphs>31</Paragraphs>
  <Slides>11</Slides>
  <Notes>5</Notes>
  <HiddenSlides>0</HiddenSlides>
  <MMClips>0</MMClips>
  <ScaleCrop>false</ScaleCrop>
  <HeadingPairs>
    <vt:vector size="4" baseType="variant">
      <vt:variant>
        <vt:lpstr>سمة</vt:lpstr>
      </vt:variant>
      <vt:variant>
        <vt:i4>13</vt:i4>
      </vt:variant>
      <vt:variant>
        <vt:lpstr>عناوين الشرائح</vt:lpstr>
      </vt:variant>
      <vt:variant>
        <vt:i4>11</vt:i4>
      </vt:variant>
    </vt:vector>
  </HeadingPairs>
  <TitlesOfParts>
    <vt:vector size="24" baseType="lpstr">
      <vt:lpstr>2_تدفق</vt:lpstr>
      <vt:lpstr>3_تدفق</vt:lpstr>
      <vt:lpstr>Default Design</vt:lpstr>
      <vt:lpstr>1_تدفق</vt:lpstr>
      <vt:lpstr>4_تدفق</vt:lpstr>
      <vt:lpstr>5_تدفق</vt:lpstr>
      <vt:lpstr>6_تدفق</vt:lpstr>
      <vt:lpstr>7_تدفق</vt:lpstr>
      <vt:lpstr>8_تدفق</vt:lpstr>
      <vt:lpstr>9_تدفق</vt:lpstr>
      <vt:lpstr>10_تدفق</vt:lpstr>
      <vt:lpstr>11_تدفق</vt:lpstr>
      <vt:lpstr>12_تدفق</vt:lpstr>
      <vt:lpstr>الشريحة 1</vt:lpstr>
      <vt:lpstr> موقعة حنين وحصار الطائف سنة 8 هـ:</vt:lpstr>
      <vt:lpstr>موقعة حنين وحصار الطائف سنة 8 هـ :</vt:lpstr>
      <vt:lpstr>موقعة حنين وحصار الطائف سنة 8 هـ :</vt:lpstr>
      <vt:lpstr>عام الوفود سنة 9 هـ :</vt:lpstr>
      <vt:lpstr>عام الوفود سنة 9 هـ :</vt:lpstr>
      <vt:lpstr>حجة الوداع سنة 10 هـ :</vt:lpstr>
      <vt:lpstr> </vt:lpstr>
      <vt:lpstr>  مرض الرسول() ووفاته سنة 11 هـ :</vt:lpstr>
      <vt:lpstr>مرض الرسول() ووفاته سنة 11 هـ :</vt:lpstr>
      <vt:lpstr>نهاية المحاضرة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cp:lastModifiedBy>Maher</cp:lastModifiedBy>
  <cp:revision>52</cp:revision>
  <dcterms:modified xsi:type="dcterms:W3CDTF">2022-11-30T07:45:09Z</dcterms:modified>
</cp:coreProperties>
</file>